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Proxima Nova Bold" charset="1" panose="02000506030000020004"/>
      <p:regular r:id="rId23"/>
    </p:embeddedFont>
    <p:embeddedFont>
      <p:font typeface="Poppins Bold Italics" charset="1" panose="00000800000000000000"/>
      <p:regular r:id="rId24"/>
    </p:embeddedFont>
    <p:embeddedFont>
      <p:font typeface="Proxima Nova" charset="1" panose="020005060300000200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4.png" Type="http://schemas.openxmlformats.org/officeDocument/2006/relationships/image"/><Relationship Id="rId7" Target="../media/image5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Relationship Id="rId6" Target="../media/image1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551" y="-66551"/>
            <a:ext cx="9787814" cy="10417045"/>
          </a:xfrm>
          <a:custGeom>
            <a:avLst/>
            <a:gdLst/>
            <a:ahLst/>
            <a:cxnLst/>
            <a:rect r="r" b="b" t="t" l="l"/>
            <a:pathLst>
              <a:path h="10417045" w="9787814">
                <a:moveTo>
                  <a:pt x="0" y="0"/>
                </a:moveTo>
                <a:lnTo>
                  <a:pt x="9787814" y="0"/>
                </a:lnTo>
                <a:lnTo>
                  <a:pt x="9787814" y="10417045"/>
                </a:lnTo>
                <a:lnTo>
                  <a:pt x="0" y="10417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06604" y="6574393"/>
            <a:ext cx="6981396" cy="3712607"/>
          </a:xfrm>
          <a:custGeom>
            <a:avLst/>
            <a:gdLst/>
            <a:ahLst/>
            <a:cxnLst/>
            <a:rect r="r" b="b" t="t" l="l"/>
            <a:pathLst>
              <a:path h="3712607" w="6981396">
                <a:moveTo>
                  <a:pt x="0" y="0"/>
                </a:moveTo>
                <a:lnTo>
                  <a:pt x="6981396" y="0"/>
                </a:lnTo>
                <a:lnTo>
                  <a:pt x="6981396" y="3712607"/>
                </a:lnTo>
                <a:lnTo>
                  <a:pt x="0" y="37126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0542" b="-12166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63503" y="-63503"/>
            <a:ext cx="9783328" cy="10413997"/>
            <a:chOff x="0" y="0"/>
            <a:chExt cx="9783331" cy="10414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63500" y="63500"/>
              <a:ext cx="2096897" cy="3086100"/>
            </a:xfrm>
            <a:custGeom>
              <a:avLst/>
              <a:gdLst/>
              <a:ahLst/>
              <a:cxnLst/>
              <a:rect r="r" b="b" t="t" l="l"/>
              <a:pathLst>
                <a:path h="3086100" w="2096897">
                  <a:moveTo>
                    <a:pt x="0" y="0"/>
                  </a:moveTo>
                  <a:lnTo>
                    <a:pt x="0" y="3086100"/>
                  </a:lnTo>
                  <a:lnTo>
                    <a:pt x="2096897" y="3086100"/>
                  </a:lnTo>
                  <a:lnTo>
                    <a:pt x="2096897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850386" y="2170176"/>
              <a:ext cx="2814701" cy="4539869"/>
            </a:xfrm>
            <a:custGeom>
              <a:avLst/>
              <a:gdLst/>
              <a:ahLst/>
              <a:cxnLst/>
              <a:rect r="r" b="b" t="t" l="l"/>
              <a:pathLst>
                <a:path h="4539869" w="2814701">
                  <a:moveTo>
                    <a:pt x="0" y="4539869"/>
                  </a:moveTo>
                  <a:lnTo>
                    <a:pt x="2814701" y="4539869"/>
                  </a:lnTo>
                  <a:lnTo>
                    <a:pt x="28147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02463" y="2595245"/>
              <a:ext cx="2708275" cy="4114800"/>
            </a:xfrm>
            <a:custGeom>
              <a:avLst/>
              <a:gdLst/>
              <a:ahLst/>
              <a:cxnLst/>
              <a:rect r="r" b="b" t="t" l="l"/>
              <a:pathLst>
                <a:path h="4114800" w="2708275">
                  <a:moveTo>
                    <a:pt x="0" y="4114800"/>
                  </a:moveTo>
                  <a:lnTo>
                    <a:pt x="2708275" y="4114800"/>
                  </a:lnTo>
                  <a:lnTo>
                    <a:pt x="27082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884809" y="5679313"/>
              <a:ext cx="6503289" cy="4114800"/>
            </a:xfrm>
            <a:custGeom>
              <a:avLst/>
              <a:gdLst/>
              <a:ahLst/>
              <a:cxnLst/>
              <a:rect r="r" b="b" t="t" l="l"/>
              <a:pathLst>
                <a:path h="4114800" w="6503289">
                  <a:moveTo>
                    <a:pt x="0" y="4114800"/>
                  </a:moveTo>
                  <a:lnTo>
                    <a:pt x="6503289" y="4114800"/>
                  </a:lnTo>
                  <a:lnTo>
                    <a:pt x="65032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500" y="8293100"/>
              <a:ext cx="3264789" cy="2057400"/>
            </a:xfrm>
            <a:custGeom>
              <a:avLst/>
              <a:gdLst/>
              <a:ahLst/>
              <a:cxnLst/>
              <a:rect r="r" b="b" t="t" l="l"/>
              <a:pathLst>
                <a:path h="2057400" w="3264789">
                  <a:moveTo>
                    <a:pt x="0" y="0"/>
                  </a:moveTo>
                  <a:lnTo>
                    <a:pt x="0" y="2057400"/>
                  </a:lnTo>
                  <a:lnTo>
                    <a:pt x="3264789" y="2057400"/>
                  </a:lnTo>
                  <a:lnTo>
                    <a:pt x="326478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618861" y="8354949"/>
              <a:ext cx="4100957" cy="1995551"/>
            </a:xfrm>
            <a:custGeom>
              <a:avLst/>
              <a:gdLst/>
              <a:ahLst/>
              <a:cxnLst/>
              <a:rect r="r" b="b" t="t" l="l"/>
              <a:pathLst>
                <a:path h="1995551" w="4100957">
                  <a:moveTo>
                    <a:pt x="0" y="0"/>
                  </a:moveTo>
                  <a:lnTo>
                    <a:pt x="0" y="1995551"/>
                  </a:lnTo>
                  <a:lnTo>
                    <a:pt x="4100957" y="1995551"/>
                  </a:lnTo>
                  <a:lnTo>
                    <a:pt x="4100957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306604" y="6574393"/>
            <a:ext cx="6981396" cy="3712607"/>
            <a:chOff x="0" y="0"/>
            <a:chExt cx="6981393" cy="37126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81444" cy="3712591"/>
            </a:xfrm>
            <a:custGeom>
              <a:avLst/>
              <a:gdLst/>
              <a:ahLst/>
              <a:cxnLst/>
              <a:rect r="r" b="b" t="t" l="l"/>
              <a:pathLst>
                <a:path h="3712591" w="6981444">
                  <a:moveTo>
                    <a:pt x="0" y="0"/>
                  </a:moveTo>
                  <a:lnTo>
                    <a:pt x="0" y="3712591"/>
                  </a:lnTo>
                  <a:lnTo>
                    <a:pt x="6981444" y="3712591"/>
                  </a:lnTo>
                  <a:lnTo>
                    <a:pt x="698144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749073" y="1496101"/>
            <a:ext cx="8009677" cy="5095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80"/>
              </a:lnSpc>
            </a:pPr>
            <a:r>
              <a:rPr lang="en-US" b="true" sz="14817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Interactive Resume Builder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18643" y="7398915"/>
            <a:ext cx="71380" cy="59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1"/>
              </a:lnSpc>
            </a:pPr>
            <a:r>
              <a:rPr lang="en-US" b="true" sz="2152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42321" y="7617990"/>
            <a:ext cx="3169615" cy="37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b="true" sz="2152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Student</a:t>
            </a:r>
            <a:r>
              <a:rPr lang="en-US" b="true" sz="2152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2152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Name:</a:t>
            </a:r>
            <a:r>
              <a:rPr lang="en-US" b="true" sz="2152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2152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Swetha.G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42321" y="7998990"/>
            <a:ext cx="6278918" cy="1900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b="true" sz="2152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RegisterNo &amp; NMID:4336D50D8CC13609D5346EA63A81AA93 Department: B.Sc CS WITHAI </a:t>
            </a:r>
            <a:r>
              <a:rPr lang="en-US" b="true" sz="2152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College</a:t>
            </a:r>
            <a:r>
              <a:rPr lang="en-US" b="true" sz="2152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: SRM Arts and ScienceCollege University: Madras University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-63503"/>
            <a:ext cx="2955655" cy="10413997"/>
          </a:xfrm>
          <a:custGeom>
            <a:avLst/>
            <a:gdLst/>
            <a:ahLst/>
            <a:cxnLst/>
            <a:rect r="r" b="b" t="t" l="l"/>
            <a:pathLst>
              <a:path h="10413997" w="2955655">
                <a:moveTo>
                  <a:pt x="0" y="0"/>
                </a:moveTo>
                <a:lnTo>
                  <a:pt x="2955655" y="0"/>
                </a:lnTo>
                <a:lnTo>
                  <a:pt x="2955655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70641" y="1375715"/>
            <a:ext cx="10661647" cy="8974779"/>
          </a:xfrm>
          <a:custGeom>
            <a:avLst/>
            <a:gdLst/>
            <a:ahLst/>
            <a:cxnLst/>
            <a:rect r="r" b="b" t="t" l="l"/>
            <a:pathLst>
              <a:path h="8974779" w="10661647">
                <a:moveTo>
                  <a:pt x="0" y="0"/>
                </a:moveTo>
                <a:lnTo>
                  <a:pt x="10661647" y="0"/>
                </a:lnTo>
                <a:lnTo>
                  <a:pt x="10661647" y="8974779"/>
                </a:lnTo>
                <a:lnTo>
                  <a:pt x="0" y="897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04423" y="-63503"/>
            <a:ext cx="2547080" cy="3999367"/>
          </a:xfrm>
          <a:custGeom>
            <a:avLst/>
            <a:gdLst/>
            <a:ahLst/>
            <a:cxnLst/>
            <a:rect r="r" b="b" t="t" l="l"/>
            <a:pathLst>
              <a:path h="3999367" w="2547080">
                <a:moveTo>
                  <a:pt x="0" y="0"/>
                </a:moveTo>
                <a:lnTo>
                  <a:pt x="2547080" y="0"/>
                </a:lnTo>
                <a:lnTo>
                  <a:pt x="2547080" y="3999366"/>
                </a:lnTo>
                <a:lnTo>
                  <a:pt x="0" y="3999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35379" y="1968827"/>
            <a:ext cx="6920141" cy="521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b="true" sz="81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Resume Design &amp; Layout</a:t>
            </a:r>
          </a:p>
          <a:p>
            <a:pPr algn="ctr">
              <a:lnSpc>
                <a:spcPts val="3872"/>
              </a:lnSpc>
            </a:pPr>
            <a:r>
              <a:rPr lang="en-US" b="true" sz="276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Sections Included: Personal Details Education Skills Projects &amp; Experience Certifications Contact Info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-63503"/>
            <a:ext cx="7943507" cy="10413997"/>
          </a:xfrm>
          <a:custGeom>
            <a:avLst/>
            <a:gdLst/>
            <a:ahLst/>
            <a:cxnLst/>
            <a:rect r="r" b="b" t="t" l="l"/>
            <a:pathLst>
              <a:path h="10413997" w="7943507">
                <a:moveTo>
                  <a:pt x="0" y="0"/>
                </a:moveTo>
                <a:lnTo>
                  <a:pt x="7943507" y="0"/>
                </a:lnTo>
                <a:lnTo>
                  <a:pt x="7943507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8751027" y="1586294"/>
            <a:ext cx="116291" cy="116291"/>
            <a:chOff x="0" y="0"/>
            <a:chExt cx="116294" cy="1162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6332" cy="116205"/>
            </a:xfrm>
            <a:custGeom>
              <a:avLst/>
              <a:gdLst/>
              <a:ahLst/>
              <a:cxnLst/>
              <a:rect r="r" b="b" t="t" l="l"/>
              <a:pathLst>
                <a:path h="116205" w="116332">
                  <a:moveTo>
                    <a:pt x="116332" y="58166"/>
                  </a:moveTo>
                  <a:cubicBezTo>
                    <a:pt x="116332" y="61976"/>
                    <a:pt x="115951" y="65786"/>
                    <a:pt x="115189" y="69469"/>
                  </a:cubicBezTo>
                  <a:cubicBezTo>
                    <a:pt x="114427" y="73152"/>
                    <a:pt x="113284" y="76835"/>
                    <a:pt x="111887" y="80391"/>
                  </a:cubicBezTo>
                  <a:cubicBezTo>
                    <a:pt x="110490" y="83947"/>
                    <a:pt x="108585" y="87249"/>
                    <a:pt x="106553" y="90424"/>
                  </a:cubicBezTo>
                  <a:cubicBezTo>
                    <a:pt x="104521" y="93599"/>
                    <a:pt x="101981" y="96520"/>
                    <a:pt x="99314" y="99187"/>
                  </a:cubicBezTo>
                  <a:cubicBezTo>
                    <a:pt x="96647" y="101854"/>
                    <a:pt x="93726" y="104267"/>
                    <a:pt x="90551" y="106426"/>
                  </a:cubicBezTo>
                  <a:cubicBezTo>
                    <a:pt x="87376" y="108585"/>
                    <a:pt x="84074" y="110363"/>
                    <a:pt x="80518" y="111760"/>
                  </a:cubicBezTo>
                  <a:cubicBezTo>
                    <a:pt x="76962" y="113157"/>
                    <a:pt x="73406" y="114300"/>
                    <a:pt x="69596" y="115062"/>
                  </a:cubicBezTo>
                  <a:cubicBezTo>
                    <a:pt x="65786" y="115824"/>
                    <a:pt x="62103" y="116205"/>
                    <a:pt x="58293" y="116205"/>
                  </a:cubicBezTo>
                  <a:cubicBezTo>
                    <a:pt x="54483" y="116205"/>
                    <a:pt x="50673" y="115824"/>
                    <a:pt x="46990" y="115062"/>
                  </a:cubicBezTo>
                  <a:cubicBezTo>
                    <a:pt x="43307" y="114300"/>
                    <a:pt x="39624" y="113157"/>
                    <a:pt x="36068" y="111760"/>
                  </a:cubicBezTo>
                  <a:cubicBezTo>
                    <a:pt x="32512" y="110363"/>
                    <a:pt x="29210" y="108458"/>
                    <a:pt x="26035" y="106426"/>
                  </a:cubicBezTo>
                  <a:cubicBezTo>
                    <a:pt x="22860" y="104394"/>
                    <a:pt x="19939" y="101854"/>
                    <a:pt x="17272" y="99187"/>
                  </a:cubicBezTo>
                  <a:cubicBezTo>
                    <a:pt x="14605" y="96520"/>
                    <a:pt x="12192" y="93599"/>
                    <a:pt x="10033" y="90424"/>
                  </a:cubicBezTo>
                  <a:cubicBezTo>
                    <a:pt x="7874" y="87249"/>
                    <a:pt x="6096" y="83947"/>
                    <a:pt x="4699" y="80391"/>
                  </a:cubicBezTo>
                  <a:cubicBezTo>
                    <a:pt x="3302" y="76835"/>
                    <a:pt x="2159" y="73279"/>
                    <a:pt x="1397" y="69469"/>
                  </a:cubicBezTo>
                  <a:cubicBezTo>
                    <a:pt x="635" y="65659"/>
                    <a:pt x="0" y="61976"/>
                    <a:pt x="0" y="58166"/>
                  </a:cubicBezTo>
                  <a:cubicBezTo>
                    <a:pt x="0" y="54356"/>
                    <a:pt x="381" y="50546"/>
                    <a:pt x="1143" y="46863"/>
                  </a:cubicBezTo>
                  <a:cubicBezTo>
                    <a:pt x="1905" y="43180"/>
                    <a:pt x="3048" y="39497"/>
                    <a:pt x="4445" y="35941"/>
                  </a:cubicBezTo>
                  <a:cubicBezTo>
                    <a:pt x="5842" y="32385"/>
                    <a:pt x="7747" y="29083"/>
                    <a:pt x="9779" y="25908"/>
                  </a:cubicBezTo>
                  <a:cubicBezTo>
                    <a:pt x="11811" y="22733"/>
                    <a:pt x="14351" y="19812"/>
                    <a:pt x="17018" y="17145"/>
                  </a:cubicBezTo>
                  <a:cubicBezTo>
                    <a:pt x="19685" y="14478"/>
                    <a:pt x="22606" y="12065"/>
                    <a:pt x="25781" y="9906"/>
                  </a:cubicBezTo>
                  <a:cubicBezTo>
                    <a:pt x="28956" y="7747"/>
                    <a:pt x="32258" y="5969"/>
                    <a:pt x="35814" y="4572"/>
                  </a:cubicBezTo>
                  <a:cubicBezTo>
                    <a:pt x="39370" y="3175"/>
                    <a:pt x="42926" y="2032"/>
                    <a:pt x="46736" y="1270"/>
                  </a:cubicBezTo>
                  <a:cubicBezTo>
                    <a:pt x="50546" y="508"/>
                    <a:pt x="54356" y="0"/>
                    <a:pt x="58166" y="0"/>
                  </a:cubicBezTo>
                  <a:cubicBezTo>
                    <a:pt x="61976" y="0"/>
                    <a:pt x="65786" y="381"/>
                    <a:pt x="69469" y="1143"/>
                  </a:cubicBezTo>
                  <a:cubicBezTo>
                    <a:pt x="73152" y="1905"/>
                    <a:pt x="76835" y="3048"/>
                    <a:pt x="80391" y="4445"/>
                  </a:cubicBezTo>
                  <a:cubicBezTo>
                    <a:pt x="83947" y="5842"/>
                    <a:pt x="87249" y="7747"/>
                    <a:pt x="90424" y="9779"/>
                  </a:cubicBezTo>
                  <a:cubicBezTo>
                    <a:pt x="93599" y="11811"/>
                    <a:pt x="96520" y="14351"/>
                    <a:pt x="99187" y="17018"/>
                  </a:cubicBezTo>
                  <a:cubicBezTo>
                    <a:pt x="101854" y="19685"/>
                    <a:pt x="104267" y="22606"/>
                    <a:pt x="106426" y="25781"/>
                  </a:cubicBezTo>
                  <a:cubicBezTo>
                    <a:pt x="108585" y="28956"/>
                    <a:pt x="110363" y="32258"/>
                    <a:pt x="111760" y="35814"/>
                  </a:cubicBezTo>
                  <a:cubicBezTo>
                    <a:pt x="113157" y="39370"/>
                    <a:pt x="114300" y="42926"/>
                    <a:pt x="115062" y="46736"/>
                  </a:cubicBezTo>
                  <a:cubicBezTo>
                    <a:pt x="115824" y="50546"/>
                    <a:pt x="116205" y="54229"/>
                    <a:pt x="116205" y="58039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751027" y="2252329"/>
            <a:ext cx="116291" cy="116291"/>
            <a:chOff x="0" y="0"/>
            <a:chExt cx="116294" cy="1162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6332" cy="116205"/>
            </a:xfrm>
            <a:custGeom>
              <a:avLst/>
              <a:gdLst/>
              <a:ahLst/>
              <a:cxnLst/>
              <a:rect r="r" b="b" t="t" l="l"/>
              <a:pathLst>
                <a:path h="116205" w="116332">
                  <a:moveTo>
                    <a:pt x="116332" y="58166"/>
                  </a:moveTo>
                  <a:cubicBezTo>
                    <a:pt x="116332" y="61976"/>
                    <a:pt x="115951" y="65786"/>
                    <a:pt x="115189" y="69469"/>
                  </a:cubicBezTo>
                  <a:cubicBezTo>
                    <a:pt x="114427" y="73152"/>
                    <a:pt x="113284" y="76835"/>
                    <a:pt x="111887" y="80391"/>
                  </a:cubicBezTo>
                  <a:cubicBezTo>
                    <a:pt x="110490" y="83947"/>
                    <a:pt x="108585" y="87249"/>
                    <a:pt x="106553" y="90424"/>
                  </a:cubicBezTo>
                  <a:cubicBezTo>
                    <a:pt x="104521" y="93599"/>
                    <a:pt x="101981" y="96520"/>
                    <a:pt x="99314" y="99187"/>
                  </a:cubicBezTo>
                  <a:cubicBezTo>
                    <a:pt x="96647" y="101854"/>
                    <a:pt x="93726" y="104267"/>
                    <a:pt x="90551" y="106426"/>
                  </a:cubicBezTo>
                  <a:cubicBezTo>
                    <a:pt x="87376" y="108585"/>
                    <a:pt x="84074" y="110363"/>
                    <a:pt x="80518" y="111760"/>
                  </a:cubicBezTo>
                  <a:cubicBezTo>
                    <a:pt x="76962" y="113157"/>
                    <a:pt x="73406" y="114300"/>
                    <a:pt x="69596" y="115062"/>
                  </a:cubicBezTo>
                  <a:cubicBezTo>
                    <a:pt x="65786" y="115824"/>
                    <a:pt x="62103" y="116205"/>
                    <a:pt x="58293" y="116205"/>
                  </a:cubicBezTo>
                  <a:cubicBezTo>
                    <a:pt x="54483" y="116205"/>
                    <a:pt x="50673" y="115824"/>
                    <a:pt x="46990" y="115062"/>
                  </a:cubicBezTo>
                  <a:cubicBezTo>
                    <a:pt x="43307" y="114300"/>
                    <a:pt x="39624" y="113157"/>
                    <a:pt x="36068" y="111760"/>
                  </a:cubicBezTo>
                  <a:cubicBezTo>
                    <a:pt x="32512" y="110363"/>
                    <a:pt x="29210" y="108458"/>
                    <a:pt x="26035" y="106426"/>
                  </a:cubicBezTo>
                  <a:cubicBezTo>
                    <a:pt x="22860" y="104394"/>
                    <a:pt x="19939" y="101854"/>
                    <a:pt x="17272" y="99187"/>
                  </a:cubicBezTo>
                  <a:cubicBezTo>
                    <a:pt x="14605" y="96520"/>
                    <a:pt x="12192" y="93599"/>
                    <a:pt x="10033" y="90424"/>
                  </a:cubicBezTo>
                  <a:cubicBezTo>
                    <a:pt x="7874" y="87249"/>
                    <a:pt x="6096" y="83947"/>
                    <a:pt x="4699" y="80391"/>
                  </a:cubicBezTo>
                  <a:cubicBezTo>
                    <a:pt x="3302" y="76835"/>
                    <a:pt x="2159" y="73279"/>
                    <a:pt x="1397" y="69469"/>
                  </a:cubicBezTo>
                  <a:cubicBezTo>
                    <a:pt x="635" y="65659"/>
                    <a:pt x="0" y="61976"/>
                    <a:pt x="0" y="58166"/>
                  </a:cubicBezTo>
                  <a:cubicBezTo>
                    <a:pt x="0" y="54356"/>
                    <a:pt x="381" y="50546"/>
                    <a:pt x="1143" y="46863"/>
                  </a:cubicBezTo>
                  <a:cubicBezTo>
                    <a:pt x="1905" y="43180"/>
                    <a:pt x="3048" y="39497"/>
                    <a:pt x="4445" y="35941"/>
                  </a:cubicBezTo>
                  <a:cubicBezTo>
                    <a:pt x="5842" y="32385"/>
                    <a:pt x="7747" y="29083"/>
                    <a:pt x="9779" y="25908"/>
                  </a:cubicBezTo>
                  <a:cubicBezTo>
                    <a:pt x="11811" y="22733"/>
                    <a:pt x="14351" y="19812"/>
                    <a:pt x="17018" y="17145"/>
                  </a:cubicBezTo>
                  <a:cubicBezTo>
                    <a:pt x="19685" y="14478"/>
                    <a:pt x="22606" y="12065"/>
                    <a:pt x="25781" y="9906"/>
                  </a:cubicBezTo>
                  <a:cubicBezTo>
                    <a:pt x="28956" y="7747"/>
                    <a:pt x="32258" y="5969"/>
                    <a:pt x="35814" y="4572"/>
                  </a:cubicBezTo>
                  <a:cubicBezTo>
                    <a:pt x="39370" y="3175"/>
                    <a:pt x="42926" y="2032"/>
                    <a:pt x="46736" y="1270"/>
                  </a:cubicBezTo>
                  <a:cubicBezTo>
                    <a:pt x="50546" y="508"/>
                    <a:pt x="54356" y="0"/>
                    <a:pt x="58166" y="0"/>
                  </a:cubicBezTo>
                  <a:cubicBezTo>
                    <a:pt x="61976" y="0"/>
                    <a:pt x="65786" y="381"/>
                    <a:pt x="69469" y="1143"/>
                  </a:cubicBezTo>
                  <a:cubicBezTo>
                    <a:pt x="73152" y="1905"/>
                    <a:pt x="76835" y="3048"/>
                    <a:pt x="80391" y="4445"/>
                  </a:cubicBezTo>
                  <a:cubicBezTo>
                    <a:pt x="83947" y="5842"/>
                    <a:pt x="87249" y="7747"/>
                    <a:pt x="90424" y="9779"/>
                  </a:cubicBezTo>
                  <a:cubicBezTo>
                    <a:pt x="93599" y="11811"/>
                    <a:pt x="96520" y="14351"/>
                    <a:pt x="99187" y="17018"/>
                  </a:cubicBezTo>
                  <a:cubicBezTo>
                    <a:pt x="101854" y="19685"/>
                    <a:pt x="104267" y="22606"/>
                    <a:pt x="106426" y="25781"/>
                  </a:cubicBezTo>
                  <a:cubicBezTo>
                    <a:pt x="108585" y="28956"/>
                    <a:pt x="110363" y="32258"/>
                    <a:pt x="111760" y="35814"/>
                  </a:cubicBezTo>
                  <a:cubicBezTo>
                    <a:pt x="113157" y="39370"/>
                    <a:pt x="114300" y="42926"/>
                    <a:pt x="115062" y="46736"/>
                  </a:cubicBezTo>
                  <a:cubicBezTo>
                    <a:pt x="115824" y="50546"/>
                    <a:pt x="116205" y="54229"/>
                    <a:pt x="116205" y="58039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751027" y="2918365"/>
            <a:ext cx="116291" cy="116291"/>
            <a:chOff x="0" y="0"/>
            <a:chExt cx="116294" cy="1162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6332" cy="116205"/>
            </a:xfrm>
            <a:custGeom>
              <a:avLst/>
              <a:gdLst/>
              <a:ahLst/>
              <a:cxnLst/>
              <a:rect r="r" b="b" t="t" l="l"/>
              <a:pathLst>
                <a:path h="116205" w="116332">
                  <a:moveTo>
                    <a:pt x="116332" y="58166"/>
                  </a:moveTo>
                  <a:cubicBezTo>
                    <a:pt x="116332" y="61976"/>
                    <a:pt x="115951" y="65786"/>
                    <a:pt x="115189" y="69469"/>
                  </a:cubicBezTo>
                  <a:cubicBezTo>
                    <a:pt x="114427" y="73152"/>
                    <a:pt x="113284" y="76835"/>
                    <a:pt x="111887" y="80391"/>
                  </a:cubicBezTo>
                  <a:cubicBezTo>
                    <a:pt x="110490" y="83947"/>
                    <a:pt x="108585" y="87249"/>
                    <a:pt x="106553" y="90424"/>
                  </a:cubicBezTo>
                  <a:cubicBezTo>
                    <a:pt x="104521" y="93599"/>
                    <a:pt x="101981" y="96520"/>
                    <a:pt x="99314" y="99187"/>
                  </a:cubicBezTo>
                  <a:cubicBezTo>
                    <a:pt x="96647" y="101854"/>
                    <a:pt x="93726" y="104267"/>
                    <a:pt x="90551" y="106426"/>
                  </a:cubicBezTo>
                  <a:cubicBezTo>
                    <a:pt x="87376" y="108585"/>
                    <a:pt x="84074" y="110363"/>
                    <a:pt x="80518" y="111760"/>
                  </a:cubicBezTo>
                  <a:cubicBezTo>
                    <a:pt x="76962" y="113157"/>
                    <a:pt x="73406" y="114300"/>
                    <a:pt x="69596" y="115062"/>
                  </a:cubicBezTo>
                  <a:cubicBezTo>
                    <a:pt x="65786" y="115824"/>
                    <a:pt x="62103" y="116205"/>
                    <a:pt x="58293" y="116205"/>
                  </a:cubicBezTo>
                  <a:cubicBezTo>
                    <a:pt x="54483" y="116205"/>
                    <a:pt x="50673" y="115824"/>
                    <a:pt x="46990" y="115062"/>
                  </a:cubicBezTo>
                  <a:cubicBezTo>
                    <a:pt x="43307" y="114300"/>
                    <a:pt x="39624" y="113157"/>
                    <a:pt x="36068" y="111760"/>
                  </a:cubicBezTo>
                  <a:cubicBezTo>
                    <a:pt x="32512" y="110363"/>
                    <a:pt x="29210" y="108458"/>
                    <a:pt x="26035" y="106426"/>
                  </a:cubicBezTo>
                  <a:cubicBezTo>
                    <a:pt x="22860" y="104394"/>
                    <a:pt x="19939" y="101854"/>
                    <a:pt x="17272" y="99187"/>
                  </a:cubicBezTo>
                  <a:cubicBezTo>
                    <a:pt x="14605" y="96520"/>
                    <a:pt x="12192" y="93599"/>
                    <a:pt x="10033" y="90424"/>
                  </a:cubicBezTo>
                  <a:cubicBezTo>
                    <a:pt x="7874" y="87249"/>
                    <a:pt x="6096" y="83947"/>
                    <a:pt x="4699" y="80391"/>
                  </a:cubicBezTo>
                  <a:cubicBezTo>
                    <a:pt x="3302" y="76835"/>
                    <a:pt x="2159" y="73279"/>
                    <a:pt x="1397" y="69469"/>
                  </a:cubicBezTo>
                  <a:cubicBezTo>
                    <a:pt x="635" y="65659"/>
                    <a:pt x="0" y="61976"/>
                    <a:pt x="0" y="58166"/>
                  </a:cubicBezTo>
                  <a:cubicBezTo>
                    <a:pt x="0" y="54356"/>
                    <a:pt x="381" y="50546"/>
                    <a:pt x="1143" y="46863"/>
                  </a:cubicBezTo>
                  <a:cubicBezTo>
                    <a:pt x="1905" y="43180"/>
                    <a:pt x="3048" y="39497"/>
                    <a:pt x="4445" y="35941"/>
                  </a:cubicBezTo>
                  <a:cubicBezTo>
                    <a:pt x="5842" y="32385"/>
                    <a:pt x="7747" y="29083"/>
                    <a:pt x="9779" y="25908"/>
                  </a:cubicBezTo>
                  <a:cubicBezTo>
                    <a:pt x="11811" y="22733"/>
                    <a:pt x="14351" y="19812"/>
                    <a:pt x="17018" y="17145"/>
                  </a:cubicBezTo>
                  <a:cubicBezTo>
                    <a:pt x="19685" y="14478"/>
                    <a:pt x="22606" y="12065"/>
                    <a:pt x="25781" y="9906"/>
                  </a:cubicBezTo>
                  <a:cubicBezTo>
                    <a:pt x="28956" y="7747"/>
                    <a:pt x="32258" y="5969"/>
                    <a:pt x="35814" y="4572"/>
                  </a:cubicBezTo>
                  <a:cubicBezTo>
                    <a:pt x="39370" y="3175"/>
                    <a:pt x="42926" y="2032"/>
                    <a:pt x="46736" y="1270"/>
                  </a:cubicBezTo>
                  <a:cubicBezTo>
                    <a:pt x="50546" y="508"/>
                    <a:pt x="54356" y="0"/>
                    <a:pt x="58166" y="0"/>
                  </a:cubicBezTo>
                  <a:cubicBezTo>
                    <a:pt x="61976" y="0"/>
                    <a:pt x="65786" y="381"/>
                    <a:pt x="69469" y="1143"/>
                  </a:cubicBezTo>
                  <a:cubicBezTo>
                    <a:pt x="73152" y="1905"/>
                    <a:pt x="76835" y="3048"/>
                    <a:pt x="80391" y="4445"/>
                  </a:cubicBezTo>
                  <a:cubicBezTo>
                    <a:pt x="83947" y="5842"/>
                    <a:pt x="87249" y="7747"/>
                    <a:pt x="90424" y="9779"/>
                  </a:cubicBezTo>
                  <a:cubicBezTo>
                    <a:pt x="93599" y="11811"/>
                    <a:pt x="96520" y="14351"/>
                    <a:pt x="99187" y="17018"/>
                  </a:cubicBezTo>
                  <a:cubicBezTo>
                    <a:pt x="101854" y="19685"/>
                    <a:pt x="104267" y="22606"/>
                    <a:pt x="106426" y="25781"/>
                  </a:cubicBezTo>
                  <a:cubicBezTo>
                    <a:pt x="108585" y="28956"/>
                    <a:pt x="110363" y="32258"/>
                    <a:pt x="111760" y="35814"/>
                  </a:cubicBezTo>
                  <a:cubicBezTo>
                    <a:pt x="113157" y="39370"/>
                    <a:pt x="114300" y="42926"/>
                    <a:pt x="115062" y="46736"/>
                  </a:cubicBezTo>
                  <a:cubicBezTo>
                    <a:pt x="115824" y="50546"/>
                    <a:pt x="116205" y="54229"/>
                    <a:pt x="116205" y="58039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751027" y="3584400"/>
            <a:ext cx="116291" cy="116291"/>
            <a:chOff x="0" y="0"/>
            <a:chExt cx="116294" cy="11629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6332" cy="116205"/>
            </a:xfrm>
            <a:custGeom>
              <a:avLst/>
              <a:gdLst/>
              <a:ahLst/>
              <a:cxnLst/>
              <a:rect r="r" b="b" t="t" l="l"/>
              <a:pathLst>
                <a:path h="116205" w="116332">
                  <a:moveTo>
                    <a:pt x="116332" y="58166"/>
                  </a:moveTo>
                  <a:cubicBezTo>
                    <a:pt x="116332" y="61976"/>
                    <a:pt x="115951" y="65786"/>
                    <a:pt x="115189" y="69469"/>
                  </a:cubicBezTo>
                  <a:cubicBezTo>
                    <a:pt x="114427" y="73152"/>
                    <a:pt x="113284" y="76835"/>
                    <a:pt x="111887" y="80391"/>
                  </a:cubicBezTo>
                  <a:cubicBezTo>
                    <a:pt x="110490" y="83947"/>
                    <a:pt x="108585" y="87249"/>
                    <a:pt x="106553" y="90424"/>
                  </a:cubicBezTo>
                  <a:cubicBezTo>
                    <a:pt x="104521" y="93599"/>
                    <a:pt x="101981" y="96520"/>
                    <a:pt x="99314" y="99187"/>
                  </a:cubicBezTo>
                  <a:cubicBezTo>
                    <a:pt x="96647" y="101854"/>
                    <a:pt x="93726" y="104267"/>
                    <a:pt x="90551" y="106426"/>
                  </a:cubicBezTo>
                  <a:cubicBezTo>
                    <a:pt x="87376" y="108585"/>
                    <a:pt x="84074" y="110363"/>
                    <a:pt x="80518" y="111760"/>
                  </a:cubicBezTo>
                  <a:cubicBezTo>
                    <a:pt x="76962" y="113157"/>
                    <a:pt x="73406" y="114300"/>
                    <a:pt x="69596" y="115062"/>
                  </a:cubicBezTo>
                  <a:cubicBezTo>
                    <a:pt x="65786" y="115824"/>
                    <a:pt x="62103" y="116205"/>
                    <a:pt x="58293" y="116205"/>
                  </a:cubicBezTo>
                  <a:cubicBezTo>
                    <a:pt x="54483" y="116205"/>
                    <a:pt x="50673" y="115824"/>
                    <a:pt x="46990" y="115062"/>
                  </a:cubicBezTo>
                  <a:cubicBezTo>
                    <a:pt x="43307" y="114300"/>
                    <a:pt x="39624" y="113157"/>
                    <a:pt x="36068" y="111760"/>
                  </a:cubicBezTo>
                  <a:cubicBezTo>
                    <a:pt x="32512" y="110363"/>
                    <a:pt x="29210" y="108458"/>
                    <a:pt x="26035" y="106426"/>
                  </a:cubicBezTo>
                  <a:cubicBezTo>
                    <a:pt x="22860" y="104394"/>
                    <a:pt x="19939" y="101854"/>
                    <a:pt x="17272" y="99187"/>
                  </a:cubicBezTo>
                  <a:cubicBezTo>
                    <a:pt x="14605" y="96520"/>
                    <a:pt x="12192" y="93599"/>
                    <a:pt x="10033" y="90424"/>
                  </a:cubicBezTo>
                  <a:cubicBezTo>
                    <a:pt x="7874" y="87249"/>
                    <a:pt x="6096" y="83947"/>
                    <a:pt x="4699" y="80391"/>
                  </a:cubicBezTo>
                  <a:cubicBezTo>
                    <a:pt x="3302" y="76835"/>
                    <a:pt x="2159" y="73279"/>
                    <a:pt x="1397" y="69469"/>
                  </a:cubicBezTo>
                  <a:cubicBezTo>
                    <a:pt x="635" y="65659"/>
                    <a:pt x="0" y="61976"/>
                    <a:pt x="0" y="58166"/>
                  </a:cubicBezTo>
                  <a:cubicBezTo>
                    <a:pt x="0" y="54356"/>
                    <a:pt x="381" y="50546"/>
                    <a:pt x="1143" y="46863"/>
                  </a:cubicBezTo>
                  <a:cubicBezTo>
                    <a:pt x="1905" y="43180"/>
                    <a:pt x="3048" y="39497"/>
                    <a:pt x="4445" y="35941"/>
                  </a:cubicBezTo>
                  <a:cubicBezTo>
                    <a:pt x="5842" y="32385"/>
                    <a:pt x="7747" y="29083"/>
                    <a:pt x="9779" y="25908"/>
                  </a:cubicBezTo>
                  <a:cubicBezTo>
                    <a:pt x="11811" y="22733"/>
                    <a:pt x="14351" y="19812"/>
                    <a:pt x="17018" y="17145"/>
                  </a:cubicBezTo>
                  <a:cubicBezTo>
                    <a:pt x="19685" y="14478"/>
                    <a:pt x="22606" y="12065"/>
                    <a:pt x="25781" y="9906"/>
                  </a:cubicBezTo>
                  <a:cubicBezTo>
                    <a:pt x="28956" y="7747"/>
                    <a:pt x="32258" y="5969"/>
                    <a:pt x="35814" y="4572"/>
                  </a:cubicBezTo>
                  <a:cubicBezTo>
                    <a:pt x="39370" y="3175"/>
                    <a:pt x="42926" y="2032"/>
                    <a:pt x="46736" y="1270"/>
                  </a:cubicBezTo>
                  <a:cubicBezTo>
                    <a:pt x="50546" y="508"/>
                    <a:pt x="54356" y="0"/>
                    <a:pt x="58166" y="0"/>
                  </a:cubicBezTo>
                  <a:cubicBezTo>
                    <a:pt x="61976" y="0"/>
                    <a:pt x="65786" y="381"/>
                    <a:pt x="69469" y="1143"/>
                  </a:cubicBezTo>
                  <a:cubicBezTo>
                    <a:pt x="73152" y="1905"/>
                    <a:pt x="76835" y="3048"/>
                    <a:pt x="80391" y="4445"/>
                  </a:cubicBezTo>
                  <a:cubicBezTo>
                    <a:pt x="83947" y="5842"/>
                    <a:pt x="87249" y="7747"/>
                    <a:pt x="90424" y="9779"/>
                  </a:cubicBezTo>
                  <a:cubicBezTo>
                    <a:pt x="93599" y="11811"/>
                    <a:pt x="96520" y="14351"/>
                    <a:pt x="99187" y="17018"/>
                  </a:cubicBezTo>
                  <a:cubicBezTo>
                    <a:pt x="101854" y="19685"/>
                    <a:pt x="104267" y="22606"/>
                    <a:pt x="106426" y="25781"/>
                  </a:cubicBezTo>
                  <a:cubicBezTo>
                    <a:pt x="108585" y="28956"/>
                    <a:pt x="110363" y="32258"/>
                    <a:pt x="111760" y="35814"/>
                  </a:cubicBezTo>
                  <a:cubicBezTo>
                    <a:pt x="113157" y="39370"/>
                    <a:pt x="114300" y="42926"/>
                    <a:pt x="115062" y="46736"/>
                  </a:cubicBezTo>
                  <a:cubicBezTo>
                    <a:pt x="115824" y="50546"/>
                    <a:pt x="116205" y="54229"/>
                    <a:pt x="116205" y="58039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8751027" y="4250436"/>
            <a:ext cx="116291" cy="116291"/>
            <a:chOff x="0" y="0"/>
            <a:chExt cx="116294" cy="11629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6332" cy="116205"/>
            </a:xfrm>
            <a:custGeom>
              <a:avLst/>
              <a:gdLst/>
              <a:ahLst/>
              <a:cxnLst/>
              <a:rect r="r" b="b" t="t" l="l"/>
              <a:pathLst>
                <a:path h="116205" w="116332">
                  <a:moveTo>
                    <a:pt x="116332" y="58166"/>
                  </a:moveTo>
                  <a:cubicBezTo>
                    <a:pt x="116332" y="61976"/>
                    <a:pt x="115951" y="65786"/>
                    <a:pt x="115189" y="69469"/>
                  </a:cubicBezTo>
                  <a:cubicBezTo>
                    <a:pt x="114427" y="73152"/>
                    <a:pt x="113284" y="76835"/>
                    <a:pt x="111887" y="80391"/>
                  </a:cubicBezTo>
                  <a:cubicBezTo>
                    <a:pt x="110490" y="83947"/>
                    <a:pt x="108585" y="87249"/>
                    <a:pt x="106553" y="90424"/>
                  </a:cubicBezTo>
                  <a:cubicBezTo>
                    <a:pt x="104521" y="93599"/>
                    <a:pt x="101981" y="96520"/>
                    <a:pt x="99314" y="99187"/>
                  </a:cubicBezTo>
                  <a:cubicBezTo>
                    <a:pt x="96647" y="101854"/>
                    <a:pt x="93726" y="104267"/>
                    <a:pt x="90551" y="106426"/>
                  </a:cubicBezTo>
                  <a:cubicBezTo>
                    <a:pt x="87376" y="108585"/>
                    <a:pt x="84074" y="110363"/>
                    <a:pt x="80518" y="111760"/>
                  </a:cubicBezTo>
                  <a:cubicBezTo>
                    <a:pt x="76962" y="113157"/>
                    <a:pt x="73406" y="114300"/>
                    <a:pt x="69596" y="115062"/>
                  </a:cubicBezTo>
                  <a:cubicBezTo>
                    <a:pt x="65786" y="115824"/>
                    <a:pt x="62103" y="116205"/>
                    <a:pt x="58293" y="116205"/>
                  </a:cubicBezTo>
                  <a:cubicBezTo>
                    <a:pt x="54483" y="116205"/>
                    <a:pt x="50673" y="115824"/>
                    <a:pt x="46990" y="115062"/>
                  </a:cubicBezTo>
                  <a:cubicBezTo>
                    <a:pt x="43307" y="114300"/>
                    <a:pt x="39624" y="113157"/>
                    <a:pt x="36068" y="111760"/>
                  </a:cubicBezTo>
                  <a:cubicBezTo>
                    <a:pt x="32512" y="110363"/>
                    <a:pt x="29210" y="108458"/>
                    <a:pt x="26035" y="106426"/>
                  </a:cubicBezTo>
                  <a:cubicBezTo>
                    <a:pt x="22860" y="104394"/>
                    <a:pt x="19939" y="101854"/>
                    <a:pt x="17272" y="99187"/>
                  </a:cubicBezTo>
                  <a:cubicBezTo>
                    <a:pt x="14605" y="96520"/>
                    <a:pt x="12192" y="93599"/>
                    <a:pt x="10033" y="90424"/>
                  </a:cubicBezTo>
                  <a:cubicBezTo>
                    <a:pt x="7874" y="87249"/>
                    <a:pt x="6096" y="83947"/>
                    <a:pt x="4699" y="80391"/>
                  </a:cubicBezTo>
                  <a:cubicBezTo>
                    <a:pt x="3302" y="76835"/>
                    <a:pt x="2159" y="73279"/>
                    <a:pt x="1397" y="69469"/>
                  </a:cubicBezTo>
                  <a:cubicBezTo>
                    <a:pt x="635" y="65659"/>
                    <a:pt x="0" y="61976"/>
                    <a:pt x="0" y="58166"/>
                  </a:cubicBezTo>
                  <a:cubicBezTo>
                    <a:pt x="0" y="54356"/>
                    <a:pt x="381" y="50546"/>
                    <a:pt x="1143" y="46863"/>
                  </a:cubicBezTo>
                  <a:cubicBezTo>
                    <a:pt x="1905" y="43180"/>
                    <a:pt x="3048" y="39497"/>
                    <a:pt x="4445" y="35941"/>
                  </a:cubicBezTo>
                  <a:cubicBezTo>
                    <a:pt x="5842" y="32385"/>
                    <a:pt x="7747" y="29083"/>
                    <a:pt x="9779" y="25908"/>
                  </a:cubicBezTo>
                  <a:cubicBezTo>
                    <a:pt x="11811" y="22733"/>
                    <a:pt x="14351" y="19812"/>
                    <a:pt x="17018" y="17145"/>
                  </a:cubicBezTo>
                  <a:cubicBezTo>
                    <a:pt x="19685" y="14478"/>
                    <a:pt x="22606" y="12065"/>
                    <a:pt x="25781" y="9906"/>
                  </a:cubicBezTo>
                  <a:cubicBezTo>
                    <a:pt x="28956" y="7747"/>
                    <a:pt x="32258" y="5969"/>
                    <a:pt x="35814" y="4572"/>
                  </a:cubicBezTo>
                  <a:cubicBezTo>
                    <a:pt x="39370" y="3175"/>
                    <a:pt x="42926" y="2032"/>
                    <a:pt x="46736" y="1270"/>
                  </a:cubicBezTo>
                  <a:cubicBezTo>
                    <a:pt x="50546" y="508"/>
                    <a:pt x="54356" y="0"/>
                    <a:pt x="58166" y="0"/>
                  </a:cubicBezTo>
                  <a:cubicBezTo>
                    <a:pt x="61976" y="0"/>
                    <a:pt x="65786" y="381"/>
                    <a:pt x="69469" y="1143"/>
                  </a:cubicBezTo>
                  <a:cubicBezTo>
                    <a:pt x="73152" y="1905"/>
                    <a:pt x="76835" y="3048"/>
                    <a:pt x="80391" y="4445"/>
                  </a:cubicBezTo>
                  <a:cubicBezTo>
                    <a:pt x="83947" y="5842"/>
                    <a:pt x="87249" y="7747"/>
                    <a:pt x="90424" y="9779"/>
                  </a:cubicBezTo>
                  <a:cubicBezTo>
                    <a:pt x="93599" y="11811"/>
                    <a:pt x="96520" y="14351"/>
                    <a:pt x="99187" y="17018"/>
                  </a:cubicBezTo>
                  <a:cubicBezTo>
                    <a:pt x="101854" y="19685"/>
                    <a:pt x="104267" y="22606"/>
                    <a:pt x="106426" y="25781"/>
                  </a:cubicBezTo>
                  <a:cubicBezTo>
                    <a:pt x="108585" y="28956"/>
                    <a:pt x="110363" y="32258"/>
                    <a:pt x="111760" y="35814"/>
                  </a:cubicBezTo>
                  <a:cubicBezTo>
                    <a:pt x="113157" y="39370"/>
                    <a:pt x="114300" y="42926"/>
                    <a:pt x="115062" y="46736"/>
                  </a:cubicBezTo>
                  <a:cubicBezTo>
                    <a:pt x="115824" y="50546"/>
                    <a:pt x="116205" y="54229"/>
                    <a:pt x="116205" y="58039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8751027" y="4916472"/>
            <a:ext cx="116291" cy="116291"/>
            <a:chOff x="0" y="0"/>
            <a:chExt cx="116294" cy="1162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6332" cy="116205"/>
            </a:xfrm>
            <a:custGeom>
              <a:avLst/>
              <a:gdLst/>
              <a:ahLst/>
              <a:cxnLst/>
              <a:rect r="r" b="b" t="t" l="l"/>
              <a:pathLst>
                <a:path h="116205" w="116332">
                  <a:moveTo>
                    <a:pt x="116332" y="58166"/>
                  </a:moveTo>
                  <a:cubicBezTo>
                    <a:pt x="116332" y="61976"/>
                    <a:pt x="115951" y="65786"/>
                    <a:pt x="115189" y="69469"/>
                  </a:cubicBezTo>
                  <a:cubicBezTo>
                    <a:pt x="114427" y="73152"/>
                    <a:pt x="113284" y="76835"/>
                    <a:pt x="111887" y="80391"/>
                  </a:cubicBezTo>
                  <a:cubicBezTo>
                    <a:pt x="110490" y="83947"/>
                    <a:pt x="108585" y="87249"/>
                    <a:pt x="106553" y="90424"/>
                  </a:cubicBezTo>
                  <a:cubicBezTo>
                    <a:pt x="104521" y="93599"/>
                    <a:pt x="101981" y="96520"/>
                    <a:pt x="99314" y="99187"/>
                  </a:cubicBezTo>
                  <a:cubicBezTo>
                    <a:pt x="96647" y="101854"/>
                    <a:pt x="93726" y="104267"/>
                    <a:pt x="90551" y="106426"/>
                  </a:cubicBezTo>
                  <a:cubicBezTo>
                    <a:pt x="87376" y="108585"/>
                    <a:pt x="84074" y="110363"/>
                    <a:pt x="80518" y="111760"/>
                  </a:cubicBezTo>
                  <a:cubicBezTo>
                    <a:pt x="76962" y="113157"/>
                    <a:pt x="73406" y="114300"/>
                    <a:pt x="69596" y="115062"/>
                  </a:cubicBezTo>
                  <a:cubicBezTo>
                    <a:pt x="65786" y="115824"/>
                    <a:pt x="62103" y="116205"/>
                    <a:pt x="58293" y="116205"/>
                  </a:cubicBezTo>
                  <a:cubicBezTo>
                    <a:pt x="54483" y="116205"/>
                    <a:pt x="50673" y="115824"/>
                    <a:pt x="46990" y="115062"/>
                  </a:cubicBezTo>
                  <a:cubicBezTo>
                    <a:pt x="43307" y="114300"/>
                    <a:pt x="39624" y="113157"/>
                    <a:pt x="36068" y="111760"/>
                  </a:cubicBezTo>
                  <a:cubicBezTo>
                    <a:pt x="32512" y="110363"/>
                    <a:pt x="29210" y="108458"/>
                    <a:pt x="26035" y="106426"/>
                  </a:cubicBezTo>
                  <a:cubicBezTo>
                    <a:pt x="22860" y="104394"/>
                    <a:pt x="19939" y="101854"/>
                    <a:pt x="17272" y="99187"/>
                  </a:cubicBezTo>
                  <a:cubicBezTo>
                    <a:pt x="14605" y="96520"/>
                    <a:pt x="12192" y="93599"/>
                    <a:pt x="10033" y="90424"/>
                  </a:cubicBezTo>
                  <a:cubicBezTo>
                    <a:pt x="7874" y="87249"/>
                    <a:pt x="6096" y="83947"/>
                    <a:pt x="4699" y="80391"/>
                  </a:cubicBezTo>
                  <a:cubicBezTo>
                    <a:pt x="3302" y="76835"/>
                    <a:pt x="2159" y="73279"/>
                    <a:pt x="1397" y="69469"/>
                  </a:cubicBezTo>
                  <a:cubicBezTo>
                    <a:pt x="635" y="65659"/>
                    <a:pt x="0" y="61976"/>
                    <a:pt x="0" y="58166"/>
                  </a:cubicBezTo>
                  <a:cubicBezTo>
                    <a:pt x="0" y="54356"/>
                    <a:pt x="381" y="50546"/>
                    <a:pt x="1143" y="46863"/>
                  </a:cubicBezTo>
                  <a:cubicBezTo>
                    <a:pt x="1905" y="43180"/>
                    <a:pt x="3048" y="39497"/>
                    <a:pt x="4445" y="35941"/>
                  </a:cubicBezTo>
                  <a:cubicBezTo>
                    <a:pt x="5842" y="32385"/>
                    <a:pt x="7747" y="29083"/>
                    <a:pt x="9779" y="25908"/>
                  </a:cubicBezTo>
                  <a:cubicBezTo>
                    <a:pt x="11811" y="22733"/>
                    <a:pt x="14351" y="19812"/>
                    <a:pt x="17018" y="17145"/>
                  </a:cubicBezTo>
                  <a:cubicBezTo>
                    <a:pt x="19685" y="14478"/>
                    <a:pt x="22606" y="12065"/>
                    <a:pt x="25781" y="9906"/>
                  </a:cubicBezTo>
                  <a:cubicBezTo>
                    <a:pt x="28956" y="7747"/>
                    <a:pt x="32258" y="5969"/>
                    <a:pt x="35814" y="4572"/>
                  </a:cubicBezTo>
                  <a:cubicBezTo>
                    <a:pt x="39370" y="3175"/>
                    <a:pt x="42926" y="2032"/>
                    <a:pt x="46736" y="1270"/>
                  </a:cubicBezTo>
                  <a:cubicBezTo>
                    <a:pt x="50546" y="508"/>
                    <a:pt x="54356" y="0"/>
                    <a:pt x="58166" y="0"/>
                  </a:cubicBezTo>
                  <a:cubicBezTo>
                    <a:pt x="61976" y="0"/>
                    <a:pt x="65786" y="381"/>
                    <a:pt x="69469" y="1143"/>
                  </a:cubicBezTo>
                  <a:cubicBezTo>
                    <a:pt x="73152" y="1905"/>
                    <a:pt x="76835" y="3048"/>
                    <a:pt x="80391" y="4445"/>
                  </a:cubicBezTo>
                  <a:cubicBezTo>
                    <a:pt x="83947" y="5842"/>
                    <a:pt x="87249" y="7747"/>
                    <a:pt x="90424" y="9779"/>
                  </a:cubicBezTo>
                  <a:cubicBezTo>
                    <a:pt x="93599" y="11811"/>
                    <a:pt x="96520" y="14351"/>
                    <a:pt x="99187" y="17018"/>
                  </a:cubicBezTo>
                  <a:cubicBezTo>
                    <a:pt x="101854" y="19685"/>
                    <a:pt x="104267" y="22606"/>
                    <a:pt x="106426" y="25781"/>
                  </a:cubicBezTo>
                  <a:cubicBezTo>
                    <a:pt x="108585" y="28956"/>
                    <a:pt x="110363" y="32258"/>
                    <a:pt x="111760" y="35814"/>
                  </a:cubicBezTo>
                  <a:cubicBezTo>
                    <a:pt x="113157" y="39370"/>
                    <a:pt x="114300" y="42926"/>
                    <a:pt x="115062" y="46736"/>
                  </a:cubicBezTo>
                  <a:cubicBezTo>
                    <a:pt x="115824" y="50546"/>
                    <a:pt x="116205" y="54229"/>
                    <a:pt x="116205" y="58039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1117266" y="4470854"/>
            <a:ext cx="103051" cy="74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28"/>
              </a:lnSpc>
            </a:pPr>
            <a:r>
              <a:rPr lang="en-US" b="true" sz="3107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91582" y="5225939"/>
            <a:ext cx="7629392" cy="403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88"/>
              </a:lnSpc>
            </a:pPr>
            <a:r>
              <a:rPr lang="en-US" b="true" sz="11513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Features &amp;</a:t>
            </a:r>
          </a:p>
          <a:p>
            <a:pPr algn="l">
              <a:lnSpc>
                <a:spcPts val="5756"/>
              </a:lnSpc>
            </a:pPr>
            <a:r>
              <a:rPr lang="en-US" b="true" sz="11513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Functionality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62409" y="1264501"/>
            <a:ext cx="6328934" cy="3282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5"/>
              </a:lnSpc>
            </a:pPr>
            <a:r>
              <a:rPr lang="en-US" b="true" sz="3107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Easy form-based input. Real-time preview while typing. Multiple templates to choose from. Dark/Light mode option. PDF Download &amp; Print feature.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62409" y="4594679"/>
            <a:ext cx="5898642" cy="128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5"/>
              </a:lnSpc>
            </a:pPr>
            <a:r>
              <a:rPr lang="en-US" b="true" sz="3107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Responsive→workson mobile&amp; desktop.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6551" y="2859272"/>
            <a:ext cx="877900" cy="3397139"/>
            <a:chOff x="0" y="0"/>
            <a:chExt cx="877900" cy="33971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6548" y="73152"/>
              <a:ext cx="690880" cy="1760474"/>
            </a:xfrm>
            <a:custGeom>
              <a:avLst/>
              <a:gdLst/>
              <a:ahLst/>
              <a:cxnLst/>
              <a:rect r="r" b="b" t="t" l="l"/>
              <a:pathLst>
                <a:path h="1760474" w="690880">
                  <a:moveTo>
                    <a:pt x="530098" y="0"/>
                  </a:moveTo>
                  <a:cubicBezTo>
                    <a:pt x="495173" y="0"/>
                    <a:pt x="460248" y="9017"/>
                    <a:pt x="429006" y="27051"/>
                  </a:cubicBezTo>
                  <a:lnTo>
                    <a:pt x="0" y="274447"/>
                  </a:lnTo>
                  <a:lnTo>
                    <a:pt x="0" y="1760474"/>
                  </a:lnTo>
                  <a:lnTo>
                    <a:pt x="690880" y="61468"/>
                  </a:lnTo>
                  <a:lnTo>
                    <a:pt x="631190" y="27051"/>
                  </a:lnTo>
                  <a:cubicBezTo>
                    <a:pt x="599948" y="9017"/>
                    <a:pt x="565023" y="0"/>
                    <a:pt x="530098" y="0"/>
                  </a:cubicBezTo>
                  <a:close/>
                </a:path>
              </a:pathLst>
            </a:custGeom>
            <a:solidFill>
              <a:srgbClr val="9FCD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6548" y="119253"/>
              <a:ext cx="738124" cy="2899918"/>
            </a:xfrm>
            <a:custGeom>
              <a:avLst/>
              <a:gdLst/>
              <a:ahLst/>
              <a:cxnLst/>
              <a:rect r="r" b="b" t="t" l="l"/>
              <a:pathLst>
                <a:path h="2899918" w="738124">
                  <a:moveTo>
                    <a:pt x="637413" y="127"/>
                  </a:moveTo>
                  <a:cubicBezTo>
                    <a:pt x="620649" y="127"/>
                    <a:pt x="603504" y="4445"/>
                    <a:pt x="587248" y="13716"/>
                  </a:cubicBezTo>
                  <a:lnTo>
                    <a:pt x="0" y="352298"/>
                  </a:lnTo>
                  <a:lnTo>
                    <a:pt x="0" y="2899918"/>
                  </a:lnTo>
                  <a:lnTo>
                    <a:pt x="632968" y="2534920"/>
                  </a:lnTo>
                  <a:cubicBezTo>
                    <a:pt x="697992" y="2497328"/>
                    <a:pt x="738124" y="2428113"/>
                    <a:pt x="738124" y="2353056"/>
                  </a:cubicBezTo>
                  <a:lnTo>
                    <a:pt x="738124" y="100584"/>
                  </a:lnTo>
                  <a:cubicBezTo>
                    <a:pt x="738124" y="41910"/>
                    <a:pt x="689991" y="0"/>
                    <a:pt x="637413" y="0"/>
                  </a:cubicBezTo>
                  <a:close/>
                </a:path>
              </a:pathLst>
            </a:custGeom>
            <a:solidFill>
              <a:srgbClr val="F0F7FE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548" y="356743"/>
              <a:ext cx="199136" cy="204724"/>
            </a:xfrm>
            <a:custGeom>
              <a:avLst/>
              <a:gdLst/>
              <a:ahLst/>
              <a:cxnLst/>
              <a:rect r="r" b="b" t="t" l="l"/>
              <a:pathLst>
                <a:path h="204724" w="199136">
                  <a:moveTo>
                    <a:pt x="199009" y="0"/>
                  </a:moveTo>
                  <a:lnTo>
                    <a:pt x="0" y="114808"/>
                  </a:lnTo>
                  <a:lnTo>
                    <a:pt x="0" y="204724"/>
                  </a:lnTo>
                  <a:lnTo>
                    <a:pt x="163195" y="110617"/>
                  </a:lnTo>
                  <a:cubicBezTo>
                    <a:pt x="185420" y="97790"/>
                    <a:pt x="199136" y="74168"/>
                    <a:pt x="199136" y="48514"/>
                  </a:cubicBezTo>
                  <a:lnTo>
                    <a:pt x="199136" y="0"/>
                  </a:lnTo>
                  <a:close/>
                </a:path>
              </a:pathLst>
            </a:custGeom>
            <a:solidFill>
              <a:srgbClr val="1C014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548" y="281813"/>
              <a:ext cx="616839" cy="2510663"/>
            </a:xfrm>
            <a:custGeom>
              <a:avLst/>
              <a:gdLst/>
              <a:ahLst/>
              <a:cxnLst/>
              <a:rect r="r" b="b" t="t" l="l"/>
              <a:pathLst>
                <a:path h="2510663" w="616839">
                  <a:moveTo>
                    <a:pt x="566928" y="0"/>
                  </a:moveTo>
                  <a:cubicBezTo>
                    <a:pt x="558673" y="0"/>
                    <a:pt x="550164" y="2159"/>
                    <a:pt x="542163" y="6731"/>
                  </a:cubicBezTo>
                  <a:lnTo>
                    <a:pt x="0" y="319278"/>
                  </a:lnTo>
                  <a:lnTo>
                    <a:pt x="0" y="972058"/>
                  </a:lnTo>
                  <a:lnTo>
                    <a:pt x="616839" y="1809242"/>
                  </a:lnTo>
                  <a:lnTo>
                    <a:pt x="616839" y="49784"/>
                  </a:lnTo>
                  <a:cubicBezTo>
                    <a:pt x="616839" y="20828"/>
                    <a:pt x="592963" y="0"/>
                    <a:pt x="567055" y="0"/>
                  </a:cubicBezTo>
                  <a:close/>
                  <a:moveTo>
                    <a:pt x="0" y="1490472"/>
                  </a:moveTo>
                  <a:lnTo>
                    <a:pt x="0" y="1779143"/>
                  </a:lnTo>
                  <a:lnTo>
                    <a:pt x="378333" y="2292604"/>
                  </a:lnTo>
                  <a:lnTo>
                    <a:pt x="527558" y="2206498"/>
                  </a:lnTo>
                  <a:lnTo>
                    <a:pt x="0" y="1490472"/>
                  </a:lnTo>
                  <a:close/>
                  <a:moveTo>
                    <a:pt x="0" y="2146173"/>
                  </a:moveTo>
                  <a:lnTo>
                    <a:pt x="0" y="2510663"/>
                  </a:lnTo>
                  <a:lnTo>
                    <a:pt x="188468" y="2401951"/>
                  </a:lnTo>
                  <a:lnTo>
                    <a:pt x="0" y="2146300"/>
                  </a:lnTo>
                  <a:close/>
                </a:path>
              </a:pathLst>
            </a:custGeom>
            <a:solidFill>
              <a:srgbClr val="9FCD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6548" y="63500"/>
              <a:ext cx="747903" cy="2966974"/>
            </a:xfrm>
            <a:custGeom>
              <a:avLst/>
              <a:gdLst/>
              <a:ahLst/>
              <a:cxnLst/>
              <a:rect r="r" b="b" t="t" l="l"/>
              <a:pathLst>
                <a:path h="2966974" w="747903">
                  <a:moveTo>
                    <a:pt x="567055" y="208534"/>
                  </a:moveTo>
                  <a:cubicBezTo>
                    <a:pt x="556768" y="208534"/>
                    <a:pt x="546608" y="211201"/>
                    <a:pt x="537337" y="216535"/>
                  </a:cubicBezTo>
                  <a:lnTo>
                    <a:pt x="0" y="526415"/>
                  </a:lnTo>
                  <a:lnTo>
                    <a:pt x="0" y="548894"/>
                  </a:lnTo>
                  <a:lnTo>
                    <a:pt x="547116" y="233426"/>
                  </a:lnTo>
                  <a:cubicBezTo>
                    <a:pt x="553339" y="229870"/>
                    <a:pt x="560197" y="227965"/>
                    <a:pt x="567055" y="227965"/>
                  </a:cubicBezTo>
                  <a:cubicBezTo>
                    <a:pt x="573913" y="227965"/>
                    <a:pt x="580771" y="229743"/>
                    <a:pt x="586994" y="233426"/>
                  </a:cubicBezTo>
                  <a:cubicBezTo>
                    <a:pt x="599440" y="240665"/>
                    <a:pt x="606933" y="253619"/>
                    <a:pt x="606933" y="267970"/>
                  </a:cubicBezTo>
                  <a:lnTo>
                    <a:pt x="606933" y="2328037"/>
                  </a:lnTo>
                  <a:cubicBezTo>
                    <a:pt x="606933" y="2352548"/>
                    <a:pt x="593725" y="2375408"/>
                    <a:pt x="572516" y="2387600"/>
                  </a:cubicBezTo>
                  <a:lnTo>
                    <a:pt x="0" y="2717800"/>
                  </a:lnTo>
                  <a:lnTo>
                    <a:pt x="0" y="2740406"/>
                  </a:lnTo>
                  <a:lnTo>
                    <a:pt x="582295" y="2404618"/>
                  </a:lnTo>
                  <a:cubicBezTo>
                    <a:pt x="609600" y="2388870"/>
                    <a:pt x="626491" y="2359660"/>
                    <a:pt x="626491" y="2328164"/>
                  </a:cubicBezTo>
                  <a:lnTo>
                    <a:pt x="626491" y="268097"/>
                  </a:lnTo>
                  <a:cubicBezTo>
                    <a:pt x="626491" y="246634"/>
                    <a:pt x="615315" y="227330"/>
                    <a:pt x="596773" y="216662"/>
                  </a:cubicBezTo>
                  <a:cubicBezTo>
                    <a:pt x="587502" y="211328"/>
                    <a:pt x="577215" y="208661"/>
                    <a:pt x="566928" y="208661"/>
                  </a:cubicBezTo>
                  <a:close/>
                  <a:moveTo>
                    <a:pt x="58293" y="2746629"/>
                  </a:moveTo>
                  <a:cubicBezTo>
                    <a:pt x="50546" y="2746629"/>
                    <a:pt x="42672" y="2748534"/>
                    <a:pt x="35179" y="2752471"/>
                  </a:cubicBezTo>
                  <a:cubicBezTo>
                    <a:pt x="20574" y="2760091"/>
                    <a:pt x="8890" y="2770886"/>
                    <a:pt x="0" y="2783205"/>
                  </a:cubicBezTo>
                  <a:lnTo>
                    <a:pt x="0" y="2783205"/>
                  </a:lnTo>
                  <a:lnTo>
                    <a:pt x="0" y="2828290"/>
                  </a:lnTo>
                  <a:lnTo>
                    <a:pt x="0" y="2828290"/>
                  </a:lnTo>
                  <a:cubicBezTo>
                    <a:pt x="5588" y="2807208"/>
                    <a:pt x="19177" y="2782824"/>
                    <a:pt x="44323" y="2769743"/>
                  </a:cubicBezTo>
                  <a:cubicBezTo>
                    <a:pt x="49022" y="2767330"/>
                    <a:pt x="53721" y="2766060"/>
                    <a:pt x="58293" y="2766060"/>
                  </a:cubicBezTo>
                  <a:cubicBezTo>
                    <a:pt x="62738" y="2766060"/>
                    <a:pt x="66802" y="2767203"/>
                    <a:pt x="70485" y="2769362"/>
                  </a:cubicBezTo>
                  <a:cubicBezTo>
                    <a:pt x="78486" y="2774188"/>
                    <a:pt x="83185" y="2783967"/>
                    <a:pt x="83185" y="2796286"/>
                  </a:cubicBezTo>
                  <a:cubicBezTo>
                    <a:pt x="83185" y="2828163"/>
                    <a:pt x="59436" y="2860802"/>
                    <a:pt x="36449" y="2873756"/>
                  </a:cubicBezTo>
                  <a:cubicBezTo>
                    <a:pt x="31623" y="2876550"/>
                    <a:pt x="26670" y="2877820"/>
                    <a:pt x="21971" y="2877820"/>
                  </a:cubicBezTo>
                  <a:cubicBezTo>
                    <a:pt x="17780" y="2877820"/>
                    <a:pt x="13716" y="2876677"/>
                    <a:pt x="9906" y="2874518"/>
                  </a:cubicBezTo>
                  <a:cubicBezTo>
                    <a:pt x="5715" y="2872105"/>
                    <a:pt x="2286" y="2868295"/>
                    <a:pt x="0" y="2863850"/>
                  </a:cubicBezTo>
                  <a:lnTo>
                    <a:pt x="0" y="2891282"/>
                  </a:lnTo>
                  <a:cubicBezTo>
                    <a:pt x="0" y="2891282"/>
                    <a:pt x="0" y="2891282"/>
                    <a:pt x="127" y="2891282"/>
                  </a:cubicBezTo>
                  <a:cubicBezTo>
                    <a:pt x="6858" y="2895219"/>
                    <a:pt x="14351" y="2897251"/>
                    <a:pt x="21971" y="2897251"/>
                  </a:cubicBezTo>
                  <a:cubicBezTo>
                    <a:pt x="30099" y="2897251"/>
                    <a:pt x="38227" y="2894966"/>
                    <a:pt x="46101" y="2890520"/>
                  </a:cubicBezTo>
                  <a:cubicBezTo>
                    <a:pt x="73533" y="2874900"/>
                    <a:pt x="102743" y="2836545"/>
                    <a:pt x="102743" y="2796032"/>
                  </a:cubicBezTo>
                  <a:cubicBezTo>
                    <a:pt x="102743" y="2776856"/>
                    <a:pt x="94742" y="2760981"/>
                    <a:pt x="80645" y="2752472"/>
                  </a:cubicBezTo>
                  <a:cubicBezTo>
                    <a:pt x="73914" y="2748407"/>
                    <a:pt x="66294" y="2746376"/>
                    <a:pt x="58420" y="2746376"/>
                  </a:cubicBezTo>
                  <a:close/>
                  <a:moveTo>
                    <a:pt x="530098" y="0"/>
                  </a:moveTo>
                  <a:cubicBezTo>
                    <a:pt x="493395" y="0"/>
                    <a:pt x="456692" y="9398"/>
                    <a:pt x="424053" y="28321"/>
                  </a:cubicBezTo>
                  <a:lnTo>
                    <a:pt x="0" y="272796"/>
                  </a:lnTo>
                  <a:lnTo>
                    <a:pt x="0" y="295275"/>
                  </a:lnTo>
                  <a:lnTo>
                    <a:pt x="433705" y="45212"/>
                  </a:lnTo>
                  <a:cubicBezTo>
                    <a:pt x="463423" y="28067"/>
                    <a:pt x="496697" y="19558"/>
                    <a:pt x="529971" y="19558"/>
                  </a:cubicBezTo>
                  <a:cubicBezTo>
                    <a:pt x="563245" y="19558"/>
                    <a:pt x="596519" y="28067"/>
                    <a:pt x="626237" y="45212"/>
                  </a:cubicBezTo>
                  <a:lnTo>
                    <a:pt x="628523" y="46482"/>
                  </a:lnTo>
                  <a:cubicBezTo>
                    <a:pt x="612648" y="47752"/>
                    <a:pt x="596900" y="52578"/>
                    <a:pt x="582295" y="60960"/>
                  </a:cubicBezTo>
                  <a:lnTo>
                    <a:pt x="0" y="396748"/>
                  </a:lnTo>
                  <a:lnTo>
                    <a:pt x="0" y="419354"/>
                  </a:lnTo>
                  <a:lnTo>
                    <a:pt x="189357" y="310261"/>
                  </a:lnTo>
                  <a:lnTo>
                    <a:pt x="189357" y="341884"/>
                  </a:lnTo>
                  <a:cubicBezTo>
                    <a:pt x="189357" y="363982"/>
                    <a:pt x="177419" y="384429"/>
                    <a:pt x="158369" y="395478"/>
                  </a:cubicBezTo>
                  <a:lnTo>
                    <a:pt x="0" y="486791"/>
                  </a:lnTo>
                  <a:lnTo>
                    <a:pt x="0" y="509270"/>
                  </a:lnTo>
                  <a:lnTo>
                    <a:pt x="168021" y="412369"/>
                  </a:lnTo>
                  <a:cubicBezTo>
                    <a:pt x="193167" y="397891"/>
                    <a:pt x="208788" y="370840"/>
                    <a:pt x="208788" y="341757"/>
                  </a:cubicBezTo>
                  <a:lnTo>
                    <a:pt x="208788" y="298831"/>
                  </a:lnTo>
                  <a:lnTo>
                    <a:pt x="592074" y="77851"/>
                  </a:lnTo>
                  <a:cubicBezTo>
                    <a:pt x="606298" y="69723"/>
                    <a:pt x="621919" y="65532"/>
                    <a:pt x="637413" y="65532"/>
                  </a:cubicBezTo>
                  <a:cubicBezTo>
                    <a:pt x="652907" y="65532"/>
                    <a:pt x="668528" y="69596"/>
                    <a:pt x="682752" y="77851"/>
                  </a:cubicBezTo>
                  <a:cubicBezTo>
                    <a:pt x="711200" y="94234"/>
                    <a:pt x="728091" y="123571"/>
                    <a:pt x="728091" y="156337"/>
                  </a:cubicBezTo>
                  <a:lnTo>
                    <a:pt x="728091" y="2408936"/>
                  </a:lnTo>
                  <a:cubicBezTo>
                    <a:pt x="728091" y="2480183"/>
                    <a:pt x="689737" y="2546731"/>
                    <a:pt x="627888" y="2582291"/>
                  </a:cubicBezTo>
                  <a:lnTo>
                    <a:pt x="0" y="2944495"/>
                  </a:lnTo>
                  <a:lnTo>
                    <a:pt x="0" y="2966974"/>
                  </a:lnTo>
                  <a:lnTo>
                    <a:pt x="637921" y="2599182"/>
                  </a:lnTo>
                  <a:cubicBezTo>
                    <a:pt x="705739" y="2560066"/>
                    <a:pt x="747903" y="2487168"/>
                    <a:pt x="747903" y="2408936"/>
                  </a:cubicBezTo>
                  <a:lnTo>
                    <a:pt x="747903" y="156337"/>
                  </a:lnTo>
                  <a:cubicBezTo>
                    <a:pt x="747903" y="117729"/>
                    <a:pt x="728472" y="83058"/>
                    <a:pt x="695833" y="62865"/>
                  </a:cubicBezTo>
                  <a:lnTo>
                    <a:pt x="695960" y="62611"/>
                  </a:lnTo>
                  <a:lnTo>
                    <a:pt x="636270" y="28194"/>
                  </a:lnTo>
                  <a:cubicBezTo>
                    <a:pt x="603377" y="9398"/>
                    <a:pt x="566674" y="0"/>
                    <a:pt x="530098" y="0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66551" y="-66551"/>
            <a:ext cx="5658355" cy="10420093"/>
          </a:xfrm>
          <a:custGeom>
            <a:avLst/>
            <a:gdLst/>
            <a:ahLst/>
            <a:cxnLst/>
            <a:rect r="r" b="b" t="t" l="l"/>
            <a:pathLst>
              <a:path h="10420093" w="5658355">
                <a:moveTo>
                  <a:pt x="0" y="0"/>
                </a:moveTo>
                <a:lnTo>
                  <a:pt x="5658355" y="0"/>
                </a:lnTo>
                <a:lnTo>
                  <a:pt x="5658355" y="10420093"/>
                </a:lnTo>
                <a:lnTo>
                  <a:pt x="0" y="10420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58379" y="3100902"/>
            <a:ext cx="11896163" cy="7249601"/>
          </a:xfrm>
          <a:custGeom>
            <a:avLst/>
            <a:gdLst/>
            <a:ahLst/>
            <a:cxnLst/>
            <a:rect r="r" b="b" t="t" l="l"/>
            <a:pathLst>
              <a:path h="7249601" w="11896163">
                <a:moveTo>
                  <a:pt x="0" y="0"/>
                </a:moveTo>
                <a:lnTo>
                  <a:pt x="11896163" y="0"/>
                </a:lnTo>
                <a:lnTo>
                  <a:pt x="11896163" y="7249601"/>
                </a:lnTo>
                <a:lnTo>
                  <a:pt x="0" y="7249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02047" y="3341970"/>
            <a:ext cx="8067675" cy="4886325"/>
          </a:xfrm>
          <a:custGeom>
            <a:avLst/>
            <a:gdLst/>
            <a:ahLst/>
            <a:cxnLst/>
            <a:rect r="r" b="b" t="t" l="l"/>
            <a:pathLst>
              <a:path h="4886325" w="8067675">
                <a:moveTo>
                  <a:pt x="0" y="0"/>
                </a:moveTo>
                <a:lnTo>
                  <a:pt x="8067675" y="0"/>
                </a:lnTo>
                <a:lnTo>
                  <a:pt x="8067675" y="4886325"/>
                </a:lnTo>
                <a:lnTo>
                  <a:pt x="0" y="48863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580" r="0" b="-9115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2913612"/>
            <a:ext cx="748274" cy="3298269"/>
            <a:chOff x="0" y="0"/>
            <a:chExt cx="748284" cy="329826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48284" cy="3298317"/>
            </a:xfrm>
            <a:custGeom>
              <a:avLst/>
              <a:gdLst/>
              <a:ahLst/>
              <a:cxnLst/>
              <a:rect r="r" b="b" t="t" l="l"/>
              <a:pathLst>
                <a:path h="3298317" w="748284">
                  <a:moveTo>
                    <a:pt x="0" y="0"/>
                  </a:moveTo>
                  <a:lnTo>
                    <a:pt x="0" y="3298317"/>
                  </a:lnTo>
                  <a:lnTo>
                    <a:pt x="748284" y="3298317"/>
                  </a:lnTo>
                  <a:lnTo>
                    <a:pt x="74828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-63503" y="-63503"/>
            <a:ext cx="5653792" cy="10413997"/>
            <a:chOff x="0" y="0"/>
            <a:chExt cx="5653799" cy="10414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0" y="63500"/>
              <a:ext cx="2587371" cy="2087626"/>
            </a:xfrm>
            <a:custGeom>
              <a:avLst/>
              <a:gdLst/>
              <a:ahLst/>
              <a:cxnLst/>
              <a:rect r="r" b="b" t="t" l="l"/>
              <a:pathLst>
                <a:path h="2087626" w="2587371">
                  <a:moveTo>
                    <a:pt x="0" y="0"/>
                  </a:moveTo>
                  <a:lnTo>
                    <a:pt x="0" y="2087626"/>
                  </a:lnTo>
                  <a:lnTo>
                    <a:pt x="2587371" y="2087626"/>
                  </a:lnTo>
                  <a:lnTo>
                    <a:pt x="258737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097534" y="1588262"/>
              <a:ext cx="2430399" cy="3454019"/>
            </a:xfrm>
            <a:custGeom>
              <a:avLst/>
              <a:gdLst/>
              <a:ahLst/>
              <a:cxnLst/>
              <a:rect r="r" b="b" t="t" l="l"/>
              <a:pathLst>
                <a:path h="3454019" w="2430399">
                  <a:moveTo>
                    <a:pt x="0" y="3454019"/>
                  </a:moveTo>
                  <a:lnTo>
                    <a:pt x="2430399" y="3454019"/>
                  </a:lnTo>
                  <a:lnTo>
                    <a:pt x="2430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97534" y="4575048"/>
              <a:ext cx="4492752" cy="4386580"/>
            </a:xfrm>
            <a:custGeom>
              <a:avLst/>
              <a:gdLst/>
              <a:ahLst/>
              <a:cxnLst/>
              <a:rect r="r" b="b" t="t" l="l"/>
              <a:pathLst>
                <a:path h="4386580" w="4492752">
                  <a:moveTo>
                    <a:pt x="0" y="4386580"/>
                  </a:moveTo>
                  <a:lnTo>
                    <a:pt x="4492752" y="4386580"/>
                  </a:lnTo>
                  <a:lnTo>
                    <a:pt x="44927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3500" y="6768338"/>
              <a:ext cx="545465" cy="3582162"/>
            </a:xfrm>
            <a:custGeom>
              <a:avLst/>
              <a:gdLst/>
              <a:ahLst/>
              <a:cxnLst/>
              <a:rect r="r" b="b" t="t" l="l"/>
              <a:pathLst>
                <a:path h="3582162" w="545465">
                  <a:moveTo>
                    <a:pt x="0" y="0"/>
                  </a:moveTo>
                  <a:lnTo>
                    <a:pt x="0" y="3582162"/>
                  </a:lnTo>
                  <a:lnTo>
                    <a:pt x="545465" y="3582162"/>
                  </a:lnTo>
                  <a:lnTo>
                    <a:pt x="54546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74980" y="9610090"/>
              <a:ext cx="4510405" cy="740410"/>
            </a:xfrm>
            <a:custGeom>
              <a:avLst/>
              <a:gdLst/>
              <a:ahLst/>
              <a:cxnLst/>
              <a:rect r="r" b="b" t="t" l="l"/>
              <a:pathLst>
                <a:path h="740410" w="4510405">
                  <a:moveTo>
                    <a:pt x="0" y="0"/>
                  </a:moveTo>
                  <a:lnTo>
                    <a:pt x="0" y="740410"/>
                  </a:lnTo>
                  <a:lnTo>
                    <a:pt x="4510405" y="740410"/>
                  </a:lnTo>
                  <a:lnTo>
                    <a:pt x="451040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6458379" y="3099311"/>
            <a:ext cx="11893115" cy="7251192"/>
            <a:chOff x="0" y="0"/>
            <a:chExt cx="11893118" cy="725119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0" y="63500"/>
              <a:ext cx="8433308" cy="7083933"/>
            </a:xfrm>
            <a:custGeom>
              <a:avLst/>
              <a:gdLst/>
              <a:ahLst/>
              <a:cxnLst/>
              <a:rect r="r" b="b" t="t" l="l"/>
              <a:pathLst>
                <a:path h="7083933" w="8433308">
                  <a:moveTo>
                    <a:pt x="0" y="7083933"/>
                  </a:moveTo>
                  <a:lnTo>
                    <a:pt x="8433308" y="7083933"/>
                  </a:lnTo>
                  <a:lnTo>
                    <a:pt x="84333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8496808" y="242697"/>
              <a:ext cx="3332861" cy="2338959"/>
            </a:xfrm>
            <a:custGeom>
              <a:avLst/>
              <a:gdLst/>
              <a:ahLst/>
              <a:cxnLst/>
              <a:rect r="r" b="b" t="t" l="l"/>
              <a:pathLst>
                <a:path h="2338959" w="3332861">
                  <a:moveTo>
                    <a:pt x="0" y="2338959"/>
                  </a:moveTo>
                  <a:lnTo>
                    <a:pt x="3332861" y="2338959"/>
                  </a:lnTo>
                  <a:lnTo>
                    <a:pt x="3332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7622413" y="4101592"/>
              <a:ext cx="4207256" cy="3086100"/>
            </a:xfrm>
            <a:custGeom>
              <a:avLst/>
              <a:gdLst/>
              <a:ahLst/>
              <a:cxnLst/>
              <a:rect r="r" b="b" t="t" l="l"/>
              <a:pathLst>
                <a:path h="3086100" w="4207256">
                  <a:moveTo>
                    <a:pt x="0" y="0"/>
                  </a:moveTo>
                  <a:lnTo>
                    <a:pt x="0" y="3086100"/>
                  </a:lnTo>
                  <a:lnTo>
                    <a:pt x="4207256" y="3086100"/>
                  </a:lnTo>
                  <a:lnTo>
                    <a:pt x="420725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4921901" y="794690"/>
            <a:ext cx="13584069" cy="1989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18"/>
              </a:lnSpc>
            </a:pPr>
            <a:r>
              <a:rPr lang="en-US" b="true" sz="11513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Result and Screenshot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16333" y="3841156"/>
            <a:ext cx="80410" cy="80410"/>
            <a:chOff x="0" y="0"/>
            <a:chExt cx="80416" cy="804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518" cy="80391"/>
            </a:xfrm>
            <a:custGeom>
              <a:avLst/>
              <a:gdLst/>
              <a:ahLst/>
              <a:cxnLst/>
              <a:rect r="r" b="b" t="t" l="l"/>
              <a:pathLst>
                <a:path h="80391" w="80518">
                  <a:moveTo>
                    <a:pt x="80391" y="40259"/>
                  </a:moveTo>
                  <a:cubicBezTo>
                    <a:pt x="80391" y="45593"/>
                    <a:pt x="79375" y="50673"/>
                    <a:pt x="77343" y="55626"/>
                  </a:cubicBezTo>
                  <a:cubicBezTo>
                    <a:pt x="75311" y="60579"/>
                    <a:pt x="72390" y="64897"/>
                    <a:pt x="68580" y="68580"/>
                  </a:cubicBezTo>
                  <a:cubicBezTo>
                    <a:pt x="64770" y="72263"/>
                    <a:pt x="60452" y="75311"/>
                    <a:pt x="55499" y="77343"/>
                  </a:cubicBezTo>
                  <a:cubicBezTo>
                    <a:pt x="50546" y="79375"/>
                    <a:pt x="45466" y="80391"/>
                    <a:pt x="40132" y="80391"/>
                  </a:cubicBezTo>
                  <a:cubicBezTo>
                    <a:pt x="34798" y="80391"/>
                    <a:pt x="29718" y="79375"/>
                    <a:pt x="24765" y="77343"/>
                  </a:cubicBezTo>
                  <a:cubicBezTo>
                    <a:pt x="19812" y="75311"/>
                    <a:pt x="15494" y="72390"/>
                    <a:pt x="11811" y="68580"/>
                  </a:cubicBezTo>
                  <a:cubicBezTo>
                    <a:pt x="8128" y="64770"/>
                    <a:pt x="5080" y="60579"/>
                    <a:pt x="3048" y="55626"/>
                  </a:cubicBezTo>
                  <a:cubicBezTo>
                    <a:pt x="1016" y="50673"/>
                    <a:pt x="0" y="45593"/>
                    <a:pt x="0" y="40259"/>
                  </a:cubicBezTo>
                  <a:cubicBezTo>
                    <a:pt x="0" y="34925"/>
                    <a:pt x="1016" y="29718"/>
                    <a:pt x="3048" y="24765"/>
                  </a:cubicBezTo>
                  <a:cubicBezTo>
                    <a:pt x="5080" y="19812"/>
                    <a:pt x="8001" y="15494"/>
                    <a:pt x="11811" y="11811"/>
                  </a:cubicBezTo>
                  <a:cubicBezTo>
                    <a:pt x="15621" y="8128"/>
                    <a:pt x="19939" y="5080"/>
                    <a:pt x="24765" y="3048"/>
                  </a:cubicBezTo>
                  <a:cubicBezTo>
                    <a:pt x="29591" y="1016"/>
                    <a:pt x="34925" y="0"/>
                    <a:pt x="40259" y="0"/>
                  </a:cubicBezTo>
                  <a:cubicBezTo>
                    <a:pt x="45593" y="0"/>
                    <a:pt x="50673" y="1016"/>
                    <a:pt x="55626" y="3048"/>
                  </a:cubicBezTo>
                  <a:cubicBezTo>
                    <a:pt x="60579" y="5080"/>
                    <a:pt x="64897" y="8001"/>
                    <a:pt x="68707" y="11811"/>
                  </a:cubicBezTo>
                  <a:cubicBezTo>
                    <a:pt x="72517" y="15621"/>
                    <a:pt x="75438" y="19939"/>
                    <a:pt x="77470" y="24892"/>
                  </a:cubicBezTo>
                  <a:cubicBezTo>
                    <a:pt x="79502" y="29845"/>
                    <a:pt x="80518" y="34925"/>
                    <a:pt x="80518" y="40259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16333" y="4256627"/>
            <a:ext cx="80410" cy="80410"/>
            <a:chOff x="0" y="0"/>
            <a:chExt cx="80416" cy="804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0518" cy="80391"/>
            </a:xfrm>
            <a:custGeom>
              <a:avLst/>
              <a:gdLst/>
              <a:ahLst/>
              <a:cxnLst/>
              <a:rect r="r" b="b" t="t" l="l"/>
              <a:pathLst>
                <a:path h="80391" w="80518">
                  <a:moveTo>
                    <a:pt x="80391" y="40259"/>
                  </a:moveTo>
                  <a:cubicBezTo>
                    <a:pt x="80391" y="45593"/>
                    <a:pt x="79375" y="50673"/>
                    <a:pt x="77343" y="55626"/>
                  </a:cubicBezTo>
                  <a:cubicBezTo>
                    <a:pt x="75311" y="60579"/>
                    <a:pt x="72390" y="64897"/>
                    <a:pt x="68580" y="68580"/>
                  </a:cubicBezTo>
                  <a:cubicBezTo>
                    <a:pt x="64770" y="72263"/>
                    <a:pt x="60452" y="75311"/>
                    <a:pt x="55499" y="77343"/>
                  </a:cubicBezTo>
                  <a:cubicBezTo>
                    <a:pt x="50546" y="79375"/>
                    <a:pt x="45466" y="80391"/>
                    <a:pt x="40132" y="80391"/>
                  </a:cubicBezTo>
                  <a:cubicBezTo>
                    <a:pt x="34798" y="80391"/>
                    <a:pt x="29718" y="79375"/>
                    <a:pt x="24765" y="77343"/>
                  </a:cubicBezTo>
                  <a:cubicBezTo>
                    <a:pt x="19812" y="75311"/>
                    <a:pt x="15494" y="72390"/>
                    <a:pt x="11811" y="68580"/>
                  </a:cubicBezTo>
                  <a:cubicBezTo>
                    <a:pt x="8128" y="64770"/>
                    <a:pt x="5080" y="60579"/>
                    <a:pt x="3048" y="55626"/>
                  </a:cubicBezTo>
                  <a:cubicBezTo>
                    <a:pt x="1016" y="50673"/>
                    <a:pt x="0" y="45593"/>
                    <a:pt x="0" y="40259"/>
                  </a:cubicBezTo>
                  <a:cubicBezTo>
                    <a:pt x="0" y="34925"/>
                    <a:pt x="1016" y="29718"/>
                    <a:pt x="3048" y="24765"/>
                  </a:cubicBezTo>
                  <a:cubicBezTo>
                    <a:pt x="5080" y="19812"/>
                    <a:pt x="8001" y="15494"/>
                    <a:pt x="11811" y="11811"/>
                  </a:cubicBezTo>
                  <a:cubicBezTo>
                    <a:pt x="15621" y="8128"/>
                    <a:pt x="19939" y="5080"/>
                    <a:pt x="24765" y="3048"/>
                  </a:cubicBezTo>
                  <a:cubicBezTo>
                    <a:pt x="29591" y="1016"/>
                    <a:pt x="34925" y="0"/>
                    <a:pt x="40259" y="0"/>
                  </a:cubicBezTo>
                  <a:cubicBezTo>
                    <a:pt x="45593" y="0"/>
                    <a:pt x="50673" y="1016"/>
                    <a:pt x="55626" y="3048"/>
                  </a:cubicBezTo>
                  <a:cubicBezTo>
                    <a:pt x="60579" y="5080"/>
                    <a:pt x="64897" y="8001"/>
                    <a:pt x="68707" y="11811"/>
                  </a:cubicBezTo>
                  <a:cubicBezTo>
                    <a:pt x="72517" y="15621"/>
                    <a:pt x="75438" y="19939"/>
                    <a:pt x="77470" y="24892"/>
                  </a:cubicBezTo>
                  <a:cubicBezTo>
                    <a:pt x="79502" y="29845"/>
                    <a:pt x="80518" y="34925"/>
                    <a:pt x="80518" y="40259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16333" y="4672108"/>
            <a:ext cx="80410" cy="80420"/>
            <a:chOff x="0" y="0"/>
            <a:chExt cx="80416" cy="804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0518" cy="80391"/>
            </a:xfrm>
            <a:custGeom>
              <a:avLst/>
              <a:gdLst/>
              <a:ahLst/>
              <a:cxnLst/>
              <a:rect r="r" b="b" t="t" l="l"/>
              <a:pathLst>
                <a:path h="80391" w="80518">
                  <a:moveTo>
                    <a:pt x="80391" y="40259"/>
                  </a:moveTo>
                  <a:cubicBezTo>
                    <a:pt x="80391" y="45593"/>
                    <a:pt x="79375" y="50673"/>
                    <a:pt x="77343" y="55626"/>
                  </a:cubicBezTo>
                  <a:cubicBezTo>
                    <a:pt x="75311" y="60579"/>
                    <a:pt x="72390" y="64897"/>
                    <a:pt x="68580" y="68580"/>
                  </a:cubicBezTo>
                  <a:cubicBezTo>
                    <a:pt x="64770" y="72263"/>
                    <a:pt x="60452" y="75311"/>
                    <a:pt x="55499" y="77343"/>
                  </a:cubicBezTo>
                  <a:cubicBezTo>
                    <a:pt x="50546" y="79375"/>
                    <a:pt x="45466" y="80391"/>
                    <a:pt x="40132" y="80391"/>
                  </a:cubicBezTo>
                  <a:cubicBezTo>
                    <a:pt x="34798" y="80391"/>
                    <a:pt x="29718" y="79375"/>
                    <a:pt x="24765" y="77343"/>
                  </a:cubicBezTo>
                  <a:cubicBezTo>
                    <a:pt x="19812" y="75311"/>
                    <a:pt x="15494" y="72390"/>
                    <a:pt x="11811" y="68580"/>
                  </a:cubicBezTo>
                  <a:cubicBezTo>
                    <a:pt x="8128" y="64770"/>
                    <a:pt x="5080" y="60579"/>
                    <a:pt x="3048" y="55626"/>
                  </a:cubicBezTo>
                  <a:cubicBezTo>
                    <a:pt x="1016" y="50673"/>
                    <a:pt x="0" y="45593"/>
                    <a:pt x="0" y="40259"/>
                  </a:cubicBezTo>
                  <a:cubicBezTo>
                    <a:pt x="0" y="34925"/>
                    <a:pt x="1016" y="29718"/>
                    <a:pt x="3048" y="24765"/>
                  </a:cubicBezTo>
                  <a:cubicBezTo>
                    <a:pt x="5080" y="19812"/>
                    <a:pt x="8001" y="15494"/>
                    <a:pt x="11811" y="11811"/>
                  </a:cubicBezTo>
                  <a:cubicBezTo>
                    <a:pt x="15621" y="8128"/>
                    <a:pt x="19939" y="5080"/>
                    <a:pt x="24765" y="3048"/>
                  </a:cubicBezTo>
                  <a:cubicBezTo>
                    <a:pt x="29591" y="1016"/>
                    <a:pt x="34925" y="0"/>
                    <a:pt x="40259" y="0"/>
                  </a:cubicBezTo>
                  <a:cubicBezTo>
                    <a:pt x="45593" y="0"/>
                    <a:pt x="50673" y="1016"/>
                    <a:pt x="55626" y="3048"/>
                  </a:cubicBezTo>
                  <a:cubicBezTo>
                    <a:pt x="60579" y="5080"/>
                    <a:pt x="64897" y="8001"/>
                    <a:pt x="68707" y="11811"/>
                  </a:cubicBezTo>
                  <a:cubicBezTo>
                    <a:pt x="72517" y="15621"/>
                    <a:pt x="75438" y="19939"/>
                    <a:pt x="77470" y="24892"/>
                  </a:cubicBezTo>
                  <a:cubicBezTo>
                    <a:pt x="79502" y="29845"/>
                    <a:pt x="80518" y="34925"/>
                    <a:pt x="80518" y="40259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16333" y="5087579"/>
            <a:ext cx="80410" cy="80410"/>
            <a:chOff x="0" y="0"/>
            <a:chExt cx="80416" cy="804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0518" cy="80391"/>
            </a:xfrm>
            <a:custGeom>
              <a:avLst/>
              <a:gdLst/>
              <a:ahLst/>
              <a:cxnLst/>
              <a:rect r="r" b="b" t="t" l="l"/>
              <a:pathLst>
                <a:path h="80391" w="80518">
                  <a:moveTo>
                    <a:pt x="80391" y="40259"/>
                  </a:moveTo>
                  <a:cubicBezTo>
                    <a:pt x="80391" y="45593"/>
                    <a:pt x="79375" y="50673"/>
                    <a:pt x="77343" y="55626"/>
                  </a:cubicBezTo>
                  <a:cubicBezTo>
                    <a:pt x="75311" y="60579"/>
                    <a:pt x="72390" y="64897"/>
                    <a:pt x="68580" y="68580"/>
                  </a:cubicBezTo>
                  <a:cubicBezTo>
                    <a:pt x="64770" y="72263"/>
                    <a:pt x="60452" y="75311"/>
                    <a:pt x="55499" y="77343"/>
                  </a:cubicBezTo>
                  <a:cubicBezTo>
                    <a:pt x="50546" y="79375"/>
                    <a:pt x="45466" y="80391"/>
                    <a:pt x="40132" y="80391"/>
                  </a:cubicBezTo>
                  <a:cubicBezTo>
                    <a:pt x="34798" y="80391"/>
                    <a:pt x="29718" y="79375"/>
                    <a:pt x="24765" y="77343"/>
                  </a:cubicBezTo>
                  <a:cubicBezTo>
                    <a:pt x="19812" y="75311"/>
                    <a:pt x="15494" y="72390"/>
                    <a:pt x="11811" y="68580"/>
                  </a:cubicBezTo>
                  <a:cubicBezTo>
                    <a:pt x="8128" y="64770"/>
                    <a:pt x="5080" y="60579"/>
                    <a:pt x="3048" y="55626"/>
                  </a:cubicBezTo>
                  <a:cubicBezTo>
                    <a:pt x="1016" y="50673"/>
                    <a:pt x="0" y="45593"/>
                    <a:pt x="0" y="40259"/>
                  </a:cubicBezTo>
                  <a:cubicBezTo>
                    <a:pt x="0" y="34925"/>
                    <a:pt x="1016" y="29718"/>
                    <a:pt x="3048" y="24765"/>
                  </a:cubicBezTo>
                  <a:cubicBezTo>
                    <a:pt x="5080" y="19812"/>
                    <a:pt x="8001" y="15494"/>
                    <a:pt x="11811" y="11811"/>
                  </a:cubicBezTo>
                  <a:cubicBezTo>
                    <a:pt x="15621" y="8128"/>
                    <a:pt x="19939" y="5080"/>
                    <a:pt x="24765" y="3048"/>
                  </a:cubicBezTo>
                  <a:cubicBezTo>
                    <a:pt x="29591" y="1016"/>
                    <a:pt x="34925" y="0"/>
                    <a:pt x="40259" y="0"/>
                  </a:cubicBezTo>
                  <a:cubicBezTo>
                    <a:pt x="45593" y="0"/>
                    <a:pt x="50673" y="1016"/>
                    <a:pt x="55626" y="3048"/>
                  </a:cubicBezTo>
                  <a:cubicBezTo>
                    <a:pt x="60579" y="5080"/>
                    <a:pt x="64897" y="8001"/>
                    <a:pt x="68707" y="11811"/>
                  </a:cubicBezTo>
                  <a:cubicBezTo>
                    <a:pt x="72517" y="15621"/>
                    <a:pt x="75438" y="19939"/>
                    <a:pt x="77470" y="24892"/>
                  </a:cubicBezTo>
                  <a:cubicBezTo>
                    <a:pt x="79502" y="29845"/>
                    <a:pt x="80518" y="34925"/>
                    <a:pt x="80518" y="40259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16333" y="5503059"/>
            <a:ext cx="80410" cy="80420"/>
            <a:chOff x="0" y="0"/>
            <a:chExt cx="80416" cy="804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518" cy="80391"/>
            </a:xfrm>
            <a:custGeom>
              <a:avLst/>
              <a:gdLst/>
              <a:ahLst/>
              <a:cxnLst/>
              <a:rect r="r" b="b" t="t" l="l"/>
              <a:pathLst>
                <a:path h="80391" w="80518">
                  <a:moveTo>
                    <a:pt x="80391" y="40259"/>
                  </a:moveTo>
                  <a:cubicBezTo>
                    <a:pt x="80391" y="45593"/>
                    <a:pt x="79375" y="50673"/>
                    <a:pt x="77343" y="55626"/>
                  </a:cubicBezTo>
                  <a:cubicBezTo>
                    <a:pt x="75311" y="60579"/>
                    <a:pt x="72390" y="64897"/>
                    <a:pt x="68580" y="68580"/>
                  </a:cubicBezTo>
                  <a:cubicBezTo>
                    <a:pt x="64770" y="72263"/>
                    <a:pt x="60452" y="75311"/>
                    <a:pt x="55499" y="77343"/>
                  </a:cubicBezTo>
                  <a:cubicBezTo>
                    <a:pt x="50546" y="79375"/>
                    <a:pt x="45466" y="80391"/>
                    <a:pt x="40132" y="80391"/>
                  </a:cubicBezTo>
                  <a:cubicBezTo>
                    <a:pt x="34798" y="80391"/>
                    <a:pt x="29718" y="79375"/>
                    <a:pt x="24765" y="77343"/>
                  </a:cubicBezTo>
                  <a:cubicBezTo>
                    <a:pt x="19812" y="75311"/>
                    <a:pt x="15494" y="72390"/>
                    <a:pt x="11811" y="68580"/>
                  </a:cubicBezTo>
                  <a:cubicBezTo>
                    <a:pt x="8128" y="64770"/>
                    <a:pt x="5080" y="60579"/>
                    <a:pt x="3048" y="55626"/>
                  </a:cubicBezTo>
                  <a:cubicBezTo>
                    <a:pt x="1016" y="50673"/>
                    <a:pt x="0" y="45593"/>
                    <a:pt x="0" y="40259"/>
                  </a:cubicBezTo>
                  <a:cubicBezTo>
                    <a:pt x="0" y="34925"/>
                    <a:pt x="1016" y="29718"/>
                    <a:pt x="3048" y="24765"/>
                  </a:cubicBezTo>
                  <a:cubicBezTo>
                    <a:pt x="5080" y="19812"/>
                    <a:pt x="8001" y="15494"/>
                    <a:pt x="11811" y="11811"/>
                  </a:cubicBezTo>
                  <a:cubicBezTo>
                    <a:pt x="15621" y="8128"/>
                    <a:pt x="19939" y="5080"/>
                    <a:pt x="24765" y="3048"/>
                  </a:cubicBezTo>
                  <a:cubicBezTo>
                    <a:pt x="29591" y="1016"/>
                    <a:pt x="34925" y="0"/>
                    <a:pt x="40259" y="0"/>
                  </a:cubicBezTo>
                  <a:cubicBezTo>
                    <a:pt x="45593" y="0"/>
                    <a:pt x="50673" y="1016"/>
                    <a:pt x="55626" y="3048"/>
                  </a:cubicBezTo>
                  <a:cubicBezTo>
                    <a:pt x="60579" y="5080"/>
                    <a:pt x="64897" y="8001"/>
                    <a:pt x="68707" y="11811"/>
                  </a:cubicBezTo>
                  <a:cubicBezTo>
                    <a:pt x="72517" y="15621"/>
                    <a:pt x="75438" y="19939"/>
                    <a:pt x="77470" y="24892"/>
                  </a:cubicBezTo>
                  <a:cubicBezTo>
                    <a:pt x="79502" y="29845"/>
                    <a:pt x="80518" y="34925"/>
                    <a:pt x="80518" y="40259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16333" y="6664528"/>
            <a:ext cx="80410" cy="80420"/>
            <a:chOff x="0" y="0"/>
            <a:chExt cx="80416" cy="8041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0518" cy="80391"/>
            </a:xfrm>
            <a:custGeom>
              <a:avLst/>
              <a:gdLst/>
              <a:ahLst/>
              <a:cxnLst/>
              <a:rect r="r" b="b" t="t" l="l"/>
              <a:pathLst>
                <a:path h="80391" w="80518">
                  <a:moveTo>
                    <a:pt x="80391" y="40259"/>
                  </a:moveTo>
                  <a:cubicBezTo>
                    <a:pt x="80391" y="45593"/>
                    <a:pt x="79375" y="50673"/>
                    <a:pt x="77343" y="55626"/>
                  </a:cubicBezTo>
                  <a:cubicBezTo>
                    <a:pt x="75311" y="60579"/>
                    <a:pt x="72390" y="64897"/>
                    <a:pt x="68580" y="68580"/>
                  </a:cubicBezTo>
                  <a:cubicBezTo>
                    <a:pt x="64770" y="72263"/>
                    <a:pt x="60452" y="75311"/>
                    <a:pt x="55499" y="77343"/>
                  </a:cubicBezTo>
                  <a:cubicBezTo>
                    <a:pt x="50546" y="79375"/>
                    <a:pt x="45466" y="80391"/>
                    <a:pt x="40132" y="80391"/>
                  </a:cubicBezTo>
                  <a:cubicBezTo>
                    <a:pt x="34798" y="80391"/>
                    <a:pt x="29718" y="79375"/>
                    <a:pt x="24765" y="77343"/>
                  </a:cubicBezTo>
                  <a:cubicBezTo>
                    <a:pt x="19812" y="75311"/>
                    <a:pt x="15494" y="72390"/>
                    <a:pt x="11811" y="68580"/>
                  </a:cubicBezTo>
                  <a:cubicBezTo>
                    <a:pt x="8128" y="64770"/>
                    <a:pt x="5080" y="60579"/>
                    <a:pt x="3048" y="55626"/>
                  </a:cubicBezTo>
                  <a:cubicBezTo>
                    <a:pt x="1016" y="50673"/>
                    <a:pt x="0" y="45593"/>
                    <a:pt x="0" y="40259"/>
                  </a:cubicBezTo>
                  <a:cubicBezTo>
                    <a:pt x="0" y="34925"/>
                    <a:pt x="1016" y="29718"/>
                    <a:pt x="3048" y="24765"/>
                  </a:cubicBezTo>
                  <a:cubicBezTo>
                    <a:pt x="5080" y="19812"/>
                    <a:pt x="8001" y="15494"/>
                    <a:pt x="11811" y="11811"/>
                  </a:cubicBezTo>
                  <a:cubicBezTo>
                    <a:pt x="15621" y="8128"/>
                    <a:pt x="19939" y="5080"/>
                    <a:pt x="24765" y="3048"/>
                  </a:cubicBezTo>
                  <a:cubicBezTo>
                    <a:pt x="29591" y="1016"/>
                    <a:pt x="34925" y="0"/>
                    <a:pt x="40259" y="0"/>
                  </a:cubicBezTo>
                  <a:cubicBezTo>
                    <a:pt x="45593" y="0"/>
                    <a:pt x="50673" y="1016"/>
                    <a:pt x="55626" y="3048"/>
                  </a:cubicBezTo>
                  <a:cubicBezTo>
                    <a:pt x="60579" y="5080"/>
                    <a:pt x="64897" y="8001"/>
                    <a:pt x="68707" y="11811"/>
                  </a:cubicBezTo>
                  <a:cubicBezTo>
                    <a:pt x="72517" y="15621"/>
                    <a:pt x="75438" y="19939"/>
                    <a:pt x="77470" y="24892"/>
                  </a:cubicBezTo>
                  <a:cubicBezTo>
                    <a:pt x="79502" y="29845"/>
                    <a:pt x="80518" y="34925"/>
                    <a:pt x="80518" y="40259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216333" y="7080009"/>
            <a:ext cx="80410" cy="80410"/>
            <a:chOff x="0" y="0"/>
            <a:chExt cx="80416" cy="804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0518" cy="80391"/>
            </a:xfrm>
            <a:custGeom>
              <a:avLst/>
              <a:gdLst/>
              <a:ahLst/>
              <a:cxnLst/>
              <a:rect r="r" b="b" t="t" l="l"/>
              <a:pathLst>
                <a:path h="80391" w="80518">
                  <a:moveTo>
                    <a:pt x="80391" y="40259"/>
                  </a:moveTo>
                  <a:cubicBezTo>
                    <a:pt x="80391" y="45593"/>
                    <a:pt x="79375" y="50673"/>
                    <a:pt x="77343" y="55626"/>
                  </a:cubicBezTo>
                  <a:cubicBezTo>
                    <a:pt x="75311" y="60579"/>
                    <a:pt x="72390" y="64897"/>
                    <a:pt x="68580" y="68580"/>
                  </a:cubicBezTo>
                  <a:cubicBezTo>
                    <a:pt x="64770" y="72263"/>
                    <a:pt x="60452" y="75311"/>
                    <a:pt x="55499" y="77343"/>
                  </a:cubicBezTo>
                  <a:cubicBezTo>
                    <a:pt x="50546" y="79375"/>
                    <a:pt x="45466" y="80391"/>
                    <a:pt x="40132" y="80391"/>
                  </a:cubicBezTo>
                  <a:cubicBezTo>
                    <a:pt x="34798" y="80391"/>
                    <a:pt x="29718" y="79375"/>
                    <a:pt x="24765" y="77343"/>
                  </a:cubicBezTo>
                  <a:cubicBezTo>
                    <a:pt x="19812" y="75311"/>
                    <a:pt x="15494" y="72390"/>
                    <a:pt x="11811" y="68580"/>
                  </a:cubicBezTo>
                  <a:cubicBezTo>
                    <a:pt x="8128" y="64770"/>
                    <a:pt x="5080" y="60579"/>
                    <a:pt x="3048" y="55626"/>
                  </a:cubicBezTo>
                  <a:cubicBezTo>
                    <a:pt x="1016" y="50673"/>
                    <a:pt x="0" y="45593"/>
                    <a:pt x="0" y="40259"/>
                  </a:cubicBezTo>
                  <a:cubicBezTo>
                    <a:pt x="0" y="34925"/>
                    <a:pt x="1016" y="29718"/>
                    <a:pt x="3048" y="24765"/>
                  </a:cubicBezTo>
                  <a:cubicBezTo>
                    <a:pt x="5080" y="19812"/>
                    <a:pt x="8001" y="15494"/>
                    <a:pt x="11811" y="11811"/>
                  </a:cubicBezTo>
                  <a:cubicBezTo>
                    <a:pt x="15621" y="8128"/>
                    <a:pt x="19939" y="5080"/>
                    <a:pt x="24765" y="3048"/>
                  </a:cubicBezTo>
                  <a:cubicBezTo>
                    <a:pt x="29591" y="1016"/>
                    <a:pt x="34925" y="0"/>
                    <a:pt x="40259" y="0"/>
                  </a:cubicBezTo>
                  <a:cubicBezTo>
                    <a:pt x="45593" y="0"/>
                    <a:pt x="50673" y="1016"/>
                    <a:pt x="55626" y="3048"/>
                  </a:cubicBezTo>
                  <a:cubicBezTo>
                    <a:pt x="60579" y="5080"/>
                    <a:pt x="64897" y="8001"/>
                    <a:pt x="68707" y="11811"/>
                  </a:cubicBezTo>
                  <a:cubicBezTo>
                    <a:pt x="72517" y="15621"/>
                    <a:pt x="75438" y="19939"/>
                    <a:pt x="77470" y="24892"/>
                  </a:cubicBezTo>
                  <a:cubicBezTo>
                    <a:pt x="79502" y="29845"/>
                    <a:pt x="80518" y="34925"/>
                    <a:pt x="80518" y="40259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16333" y="7495480"/>
            <a:ext cx="80410" cy="80410"/>
            <a:chOff x="0" y="0"/>
            <a:chExt cx="80416" cy="8041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0518" cy="80391"/>
            </a:xfrm>
            <a:custGeom>
              <a:avLst/>
              <a:gdLst/>
              <a:ahLst/>
              <a:cxnLst/>
              <a:rect r="r" b="b" t="t" l="l"/>
              <a:pathLst>
                <a:path h="80391" w="80518">
                  <a:moveTo>
                    <a:pt x="80391" y="40259"/>
                  </a:moveTo>
                  <a:cubicBezTo>
                    <a:pt x="80391" y="45593"/>
                    <a:pt x="79375" y="50673"/>
                    <a:pt x="77343" y="55626"/>
                  </a:cubicBezTo>
                  <a:cubicBezTo>
                    <a:pt x="75311" y="60579"/>
                    <a:pt x="72390" y="64897"/>
                    <a:pt x="68580" y="68580"/>
                  </a:cubicBezTo>
                  <a:cubicBezTo>
                    <a:pt x="64770" y="72263"/>
                    <a:pt x="60452" y="75311"/>
                    <a:pt x="55499" y="77343"/>
                  </a:cubicBezTo>
                  <a:cubicBezTo>
                    <a:pt x="50546" y="79375"/>
                    <a:pt x="45466" y="80391"/>
                    <a:pt x="40132" y="80391"/>
                  </a:cubicBezTo>
                  <a:cubicBezTo>
                    <a:pt x="34798" y="80391"/>
                    <a:pt x="29718" y="79375"/>
                    <a:pt x="24765" y="77343"/>
                  </a:cubicBezTo>
                  <a:cubicBezTo>
                    <a:pt x="19812" y="75311"/>
                    <a:pt x="15494" y="72390"/>
                    <a:pt x="11811" y="68580"/>
                  </a:cubicBezTo>
                  <a:cubicBezTo>
                    <a:pt x="8128" y="64770"/>
                    <a:pt x="5080" y="60579"/>
                    <a:pt x="3048" y="55626"/>
                  </a:cubicBezTo>
                  <a:cubicBezTo>
                    <a:pt x="1016" y="50673"/>
                    <a:pt x="0" y="45593"/>
                    <a:pt x="0" y="40259"/>
                  </a:cubicBezTo>
                  <a:cubicBezTo>
                    <a:pt x="0" y="34925"/>
                    <a:pt x="1016" y="29718"/>
                    <a:pt x="3048" y="24765"/>
                  </a:cubicBezTo>
                  <a:cubicBezTo>
                    <a:pt x="5080" y="19812"/>
                    <a:pt x="8001" y="15494"/>
                    <a:pt x="11811" y="11811"/>
                  </a:cubicBezTo>
                  <a:cubicBezTo>
                    <a:pt x="15621" y="8128"/>
                    <a:pt x="19939" y="5080"/>
                    <a:pt x="24765" y="3048"/>
                  </a:cubicBezTo>
                  <a:cubicBezTo>
                    <a:pt x="29591" y="1016"/>
                    <a:pt x="34925" y="0"/>
                    <a:pt x="40259" y="0"/>
                  </a:cubicBezTo>
                  <a:cubicBezTo>
                    <a:pt x="45593" y="0"/>
                    <a:pt x="50673" y="1016"/>
                    <a:pt x="55626" y="3048"/>
                  </a:cubicBezTo>
                  <a:cubicBezTo>
                    <a:pt x="60579" y="5080"/>
                    <a:pt x="64897" y="8001"/>
                    <a:pt x="68707" y="11811"/>
                  </a:cubicBezTo>
                  <a:cubicBezTo>
                    <a:pt x="72517" y="15621"/>
                    <a:pt x="75438" y="19939"/>
                    <a:pt x="77470" y="24892"/>
                  </a:cubicBezTo>
                  <a:cubicBezTo>
                    <a:pt x="79502" y="29845"/>
                    <a:pt x="80518" y="34925"/>
                    <a:pt x="80518" y="40259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216333" y="7910960"/>
            <a:ext cx="80410" cy="80410"/>
            <a:chOff x="0" y="0"/>
            <a:chExt cx="80416" cy="8041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0518" cy="80391"/>
            </a:xfrm>
            <a:custGeom>
              <a:avLst/>
              <a:gdLst/>
              <a:ahLst/>
              <a:cxnLst/>
              <a:rect r="r" b="b" t="t" l="l"/>
              <a:pathLst>
                <a:path h="80391" w="80518">
                  <a:moveTo>
                    <a:pt x="80391" y="40259"/>
                  </a:moveTo>
                  <a:cubicBezTo>
                    <a:pt x="80391" y="45593"/>
                    <a:pt x="79375" y="50673"/>
                    <a:pt x="77343" y="55626"/>
                  </a:cubicBezTo>
                  <a:cubicBezTo>
                    <a:pt x="75311" y="60579"/>
                    <a:pt x="72390" y="64897"/>
                    <a:pt x="68580" y="68580"/>
                  </a:cubicBezTo>
                  <a:cubicBezTo>
                    <a:pt x="64770" y="72263"/>
                    <a:pt x="60452" y="75311"/>
                    <a:pt x="55499" y="77343"/>
                  </a:cubicBezTo>
                  <a:cubicBezTo>
                    <a:pt x="50546" y="79375"/>
                    <a:pt x="45466" y="80391"/>
                    <a:pt x="40132" y="80391"/>
                  </a:cubicBezTo>
                  <a:cubicBezTo>
                    <a:pt x="34798" y="80391"/>
                    <a:pt x="29718" y="79375"/>
                    <a:pt x="24765" y="77343"/>
                  </a:cubicBezTo>
                  <a:cubicBezTo>
                    <a:pt x="19812" y="75311"/>
                    <a:pt x="15494" y="72390"/>
                    <a:pt x="11811" y="68580"/>
                  </a:cubicBezTo>
                  <a:cubicBezTo>
                    <a:pt x="8128" y="64770"/>
                    <a:pt x="5080" y="60579"/>
                    <a:pt x="3048" y="55626"/>
                  </a:cubicBezTo>
                  <a:cubicBezTo>
                    <a:pt x="1016" y="50673"/>
                    <a:pt x="0" y="45593"/>
                    <a:pt x="0" y="40259"/>
                  </a:cubicBezTo>
                  <a:cubicBezTo>
                    <a:pt x="0" y="34925"/>
                    <a:pt x="1016" y="29718"/>
                    <a:pt x="3048" y="24765"/>
                  </a:cubicBezTo>
                  <a:cubicBezTo>
                    <a:pt x="5080" y="19812"/>
                    <a:pt x="8001" y="15494"/>
                    <a:pt x="11811" y="11811"/>
                  </a:cubicBezTo>
                  <a:cubicBezTo>
                    <a:pt x="15621" y="8128"/>
                    <a:pt x="19939" y="5080"/>
                    <a:pt x="24765" y="3048"/>
                  </a:cubicBezTo>
                  <a:cubicBezTo>
                    <a:pt x="29591" y="1016"/>
                    <a:pt x="34925" y="0"/>
                    <a:pt x="40259" y="0"/>
                  </a:cubicBezTo>
                  <a:cubicBezTo>
                    <a:pt x="45593" y="0"/>
                    <a:pt x="50673" y="1016"/>
                    <a:pt x="55626" y="3048"/>
                  </a:cubicBezTo>
                  <a:cubicBezTo>
                    <a:pt x="60579" y="5080"/>
                    <a:pt x="64897" y="8001"/>
                    <a:pt x="68707" y="11811"/>
                  </a:cubicBezTo>
                  <a:cubicBezTo>
                    <a:pt x="72517" y="15621"/>
                    <a:pt x="75438" y="19939"/>
                    <a:pt x="77470" y="24892"/>
                  </a:cubicBezTo>
                  <a:cubicBezTo>
                    <a:pt x="79502" y="29845"/>
                    <a:pt x="80518" y="34925"/>
                    <a:pt x="80518" y="40259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8708412" y="1321213"/>
            <a:ext cx="8222532" cy="7644575"/>
          </a:xfrm>
          <a:custGeom>
            <a:avLst/>
            <a:gdLst/>
            <a:ahLst/>
            <a:cxnLst/>
            <a:rect r="r" b="b" t="t" l="l"/>
            <a:pathLst>
              <a:path h="7644575" w="8222532">
                <a:moveTo>
                  <a:pt x="0" y="0"/>
                </a:moveTo>
                <a:lnTo>
                  <a:pt x="8222533" y="0"/>
                </a:lnTo>
                <a:lnTo>
                  <a:pt x="8222533" y="7644574"/>
                </a:lnTo>
                <a:lnTo>
                  <a:pt x="0" y="7644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939308" y="8300418"/>
            <a:ext cx="185823" cy="40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1"/>
              </a:lnSpc>
            </a:pPr>
            <a:r>
              <a:rPr lang="en-US" sz="2343">
                <a:solidFill>
                  <a:srgbClr val="1C014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64295" y="5737679"/>
            <a:ext cx="364360" cy="40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1"/>
              </a:lnSpc>
            </a:pPr>
            <a:r>
              <a:rPr lang="en-US" sz="2343">
                <a:solidFill>
                  <a:srgbClr val="1C0140"/>
                </a:solidFill>
                <a:latin typeface="Proxima Nova"/>
                <a:ea typeface="Proxima Nova"/>
                <a:cs typeface="Proxima Nova"/>
                <a:sym typeface="Proxima Nova"/>
              </a:rPr>
              <a:t>20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38419" y="7019049"/>
            <a:ext cx="288750" cy="40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1"/>
              </a:lnSpc>
            </a:pPr>
            <a:r>
              <a:rPr lang="en-US" sz="2343">
                <a:solidFill>
                  <a:srgbClr val="1C0140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763705" y="1893560"/>
            <a:ext cx="364969" cy="40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1"/>
              </a:lnSpc>
            </a:pPr>
            <a:r>
              <a:rPr lang="en-US" sz="2343">
                <a:solidFill>
                  <a:srgbClr val="1C0140"/>
                </a:solidFill>
                <a:latin typeface="Proxima Nova"/>
                <a:ea typeface="Proxima Nova"/>
                <a:cs typeface="Proxima Nova"/>
                <a:sym typeface="Proxima Nova"/>
              </a:rPr>
              <a:t>50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773554" y="4456309"/>
            <a:ext cx="354949" cy="40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1"/>
              </a:lnSpc>
            </a:pPr>
            <a:r>
              <a:rPr lang="en-US" sz="2343">
                <a:solidFill>
                  <a:srgbClr val="1C0140"/>
                </a:solidFill>
                <a:latin typeface="Proxima Nova"/>
                <a:ea typeface="Proxima Nova"/>
                <a:cs typeface="Proxima Nova"/>
                <a:sym typeface="Proxima Nova"/>
              </a:rPr>
              <a:t>30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773258" y="3174930"/>
            <a:ext cx="355254" cy="40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1"/>
              </a:lnSpc>
            </a:pPr>
            <a:r>
              <a:rPr lang="en-US" sz="2343">
                <a:solidFill>
                  <a:srgbClr val="1C0140"/>
                </a:solidFill>
                <a:latin typeface="Proxima Nova"/>
                <a:ea typeface="Proxima Nova"/>
                <a:cs typeface="Proxima Nova"/>
                <a:sym typeface="Proxima Nova"/>
              </a:rPr>
              <a:t>40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712985" y="8546935"/>
            <a:ext cx="759390" cy="40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1"/>
              </a:lnSpc>
            </a:pPr>
            <a:r>
              <a:rPr lang="en-US" sz="2343">
                <a:solidFill>
                  <a:srgbClr val="1C0140"/>
                </a:solidFill>
                <a:latin typeface="Proxima Nova"/>
                <a:ea typeface="Proxima Nova"/>
                <a:cs typeface="Proxima Nova"/>
                <a:sym typeface="Proxima Nova"/>
              </a:rPr>
              <a:t>Item 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726074" y="1367038"/>
            <a:ext cx="1010793" cy="40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1"/>
              </a:lnSpc>
            </a:pPr>
            <a:r>
              <a:rPr lang="en-US" sz="2343">
                <a:solidFill>
                  <a:srgbClr val="1C0140"/>
                </a:solidFill>
                <a:latin typeface="Proxima Nova"/>
                <a:ea typeface="Proxima Nova"/>
                <a:cs typeface="Proxima Nova"/>
                <a:sym typeface="Proxima Nova"/>
              </a:rPr>
              <a:t>Series 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182779" y="8546935"/>
            <a:ext cx="834990" cy="40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1"/>
              </a:lnSpc>
            </a:pPr>
            <a:r>
              <a:rPr lang="en-US" sz="2343">
                <a:solidFill>
                  <a:srgbClr val="1C0140"/>
                </a:solidFill>
                <a:latin typeface="Proxima Nova"/>
                <a:ea typeface="Proxima Nova"/>
                <a:cs typeface="Proxima Nova"/>
                <a:sym typeface="Proxima Nova"/>
              </a:rPr>
              <a:t>Item 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689815" y="8546935"/>
            <a:ext cx="825579" cy="40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1"/>
              </a:lnSpc>
            </a:pPr>
            <a:r>
              <a:rPr lang="en-US" sz="2343">
                <a:solidFill>
                  <a:srgbClr val="1C0140"/>
                </a:solidFill>
                <a:latin typeface="Proxima Nova"/>
                <a:ea typeface="Proxima Nova"/>
                <a:cs typeface="Proxima Nova"/>
                <a:sym typeface="Proxima Nova"/>
              </a:rPr>
              <a:t>Item 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682814" y="1367038"/>
            <a:ext cx="1086402" cy="40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1"/>
              </a:lnSpc>
            </a:pPr>
            <a:r>
              <a:rPr lang="en-US" sz="2343">
                <a:solidFill>
                  <a:srgbClr val="1C0140"/>
                </a:solidFill>
                <a:latin typeface="Proxima Nova"/>
                <a:ea typeface="Proxima Nova"/>
                <a:cs typeface="Proxima Nova"/>
                <a:sym typeface="Proxima Nova"/>
              </a:rPr>
              <a:t>Series 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196812" y="8546935"/>
            <a:ext cx="825884" cy="40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1"/>
              </a:lnSpc>
            </a:pPr>
            <a:r>
              <a:rPr lang="en-US" sz="2343">
                <a:solidFill>
                  <a:srgbClr val="1C0140"/>
                </a:solidFill>
                <a:latin typeface="Proxima Nova"/>
                <a:ea typeface="Proxima Nova"/>
                <a:cs typeface="Proxima Nova"/>
                <a:sym typeface="Proxima Nova"/>
              </a:rPr>
              <a:t>Item 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713982" y="1367038"/>
            <a:ext cx="1076982" cy="40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1"/>
              </a:lnSpc>
            </a:pPr>
            <a:r>
              <a:rPr lang="en-US" sz="2343">
                <a:solidFill>
                  <a:srgbClr val="1C0140"/>
                </a:solidFill>
                <a:latin typeface="Proxima Nova"/>
                <a:ea typeface="Proxima Nova"/>
                <a:cs typeface="Proxima Nova"/>
                <a:sym typeface="Proxima Nova"/>
              </a:rPr>
              <a:t>Series 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699134" y="8546935"/>
            <a:ext cx="835600" cy="40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1"/>
              </a:lnSpc>
            </a:pPr>
            <a:r>
              <a:rPr lang="en-US" sz="2343">
                <a:solidFill>
                  <a:srgbClr val="1C0140"/>
                </a:solidFill>
                <a:latin typeface="Proxima Nova"/>
                <a:ea typeface="Proxima Nova"/>
                <a:cs typeface="Proxima Nova"/>
                <a:sym typeface="Proxima Nova"/>
              </a:rPr>
              <a:t>Item 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1315974"/>
            <a:ext cx="6245171" cy="2190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2"/>
              </a:lnSpc>
            </a:pPr>
            <a:r>
              <a:rPr lang="en-US" b="true" sz="93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Advantages &amp; Limitations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125418" y="3888924"/>
            <a:ext cx="65303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3"/>
              </a:lnSpc>
            </a:pPr>
            <a:r>
              <a:rPr lang="en-US" b="true" sz="196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53810" y="6458760"/>
            <a:ext cx="5404828" cy="2048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0"/>
              </a:lnSpc>
            </a:pPr>
            <a:r>
              <a:rPr lang="en-US" b="true" sz="196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Limitations: Limited templates compared to premium tools. Requires internet connection (if hosted online). Advanced features (like AI-suggestions) not included yet.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53810" y="3635378"/>
            <a:ext cx="1441504" cy="386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b="true" sz="196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Advantages: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53810" y="4050849"/>
            <a:ext cx="5522138" cy="163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b="true" sz="196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Savestime andeffort. Professional designswithoutneedingMSWord. Works online (accessible anywhere). Easy customization.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920583" y="3708073"/>
            <a:ext cx="109309" cy="109309"/>
            <a:chOff x="0" y="0"/>
            <a:chExt cx="109309" cy="1093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347" cy="109220"/>
            </a:xfrm>
            <a:custGeom>
              <a:avLst/>
              <a:gdLst/>
              <a:ahLst/>
              <a:cxnLst/>
              <a:rect r="r" b="b" t="t" l="l"/>
              <a:pathLst>
                <a:path h="109220" w="109347">
                  <a:moveTo>
                    <a:pt x="109347" y="54610"/>
                  </a:moveTo>
                  <a:cubicBezTo>
                    <a:pt x="109347" y="58166"/>
                    <a:pt x="108966" y="61722"/>
                    <a:pt x="108331" y="65278"/>
                  </a:cubicBezTo>
                  <a:cubicBezTo>
                    <a:pt x="107696" y="68834"/>
                    <a:pt x="106553" y="72263"/>
                    <a:pt x="105283" y="75565"/>
                  </a:cubicBezTo>
                  <a:cubicBezTo>
                    <a:pt x="104013" y="78867"/>
                    <a:pt x="102235" y="82042"/>
                    <a:pt x="100203" y="84963"/>
                  </a:cubicBezTo>
                  <a:cubicBezTo>
                    <a:pt x="98171" y="87884"/>
                    <a:pt x="95885" y="90678"/>
                    <a:pt x="93345" y="93218"/>
                  </a:cubicBezTo>
                  <a:cubicBezTo>
                    <a:pt x="90805" y="95758"/>
                    <a:pt x="88011" y="98044"/>
                    <a:pt x="85090" y="100076"/>
                  </a:cubicBezTo>
                  <a:cubicBezTo>
                    <a:pt x="82169" y="102108"/>
                    <a:pt x="78994" y="103759"/>
                    <a:pt x="75692" y="105156"/>
                  </a:cubicBezTo>
                  <a:cubicBezTo>
                    <a:pt x="72390" y="106553"/>
                    <a:pt x="68961" y="107569"/>
                    <a:pt x="65405" y="108204"/>
                  </a:cubicBezTo>
                  <a:cubicBezTo>
                    <a:pt x="61849" y="108839"/>
                    <a:pt x="58293" y="109220"/>
                    <a:pt x="54737" y="109220"/>
                  </a:cubicBezTo>
                  <a:cubicBezTo>
                    <a:pt x="51181" y="109220"/>
                    <a:pt x="47625" y="108839"/>
                    <a:pt x="44069" y="108204"/>
                  </a:cubicBezTo>
                  <a:cubicBezTo>
                    <a:pt x="40513" y="107569"/>
                    <a:pt x="37084" y="106426"/>
                    <a:pt x="33782" y="105156"/>
                  </a:cubicBezTo>
                  <a:cubicBezTo>
                    <a:pt x="30480" y="103886"/>
                    <a:pt x="27305" y="102108"/>
                    <a:pt x="24384" y="100076"/>
                  </a:cubicBezTo>
                  <a:cubicBezTo>
                    <a:pt x="21463" y="98044"/>
                    <a:pt x="18669" y="95758"/>
                    <a:pt x="16129" y="93218"/>
                  </a:cubicBezTo>
                  <a:cubicBezTo>
                    <a:pt x="13589" y="90678"/>
                    <a:pt x="11303" y="87884"/>
                    <a:pt x="9271" y="84963"/>
                  </a:cubicBezTo>
                  <a:cubicBezTo>
                    <a:pt x="7239" y="82042"/>
                    <a:pt x="5588" y="78867"/>
                    <a:pt x="4191" y="75565"/>
                  </a:cubicBezTo>
                  <a:cubicBezTo>
                    <a:pt x="2794" y="72263"/>
                    <a:pt x="1778" y="68834"/>
                    <a:pt x="1143" y="65278"/>
                  </a:cubicBezTo>
                  <a:cubicBezTo>
                    <a:pt x="508" y="61722"/>
                    <a:pt x="0" y="58293"/>
                    <a:pt x="0" y="54610"/>
                  </a:cubicBezTo>
                  <a:cubicBezTo>
                    <a:pt x="0" y="50927"/>
                    <a:pt x="381" y="47498"/>
                    <a:pt x="1016" y="43942"/>
                  </a:cubicBezTo>
                  <a:cubicBezTo>
                    <a:pt x="1651" y="40386"/>
                    <a:pt x="2794" y="36957"/>
                    <a:pt x="4064" y="33655"/>
                  </a:cubicBezTo>
                  <a:cubicBezTo>
                    <a:pt x="5334" y="30353"/>
                    <a:pt x="7112" y="27178"/>
                    <a:pt x="9144" y="24257"/>
                  </a:cubicBezTo>
                  <a:cubicBezTo>
                    <a:pt x="11176" y="21336"/>
                    <a:pt x="13462" y="18542"/>
                    <a:pt x="16002" y="16002"/>
                  </a:cubicBezTo>
                  <a:cubicBezTo>
                    <a:pt x="18542" y="13462"/>
                    <a:pt x="21336" y="11176"/>
                    <a:pt x="24257" y="9144"/>
                  </a:cubicBezTo>
                  <a:cubicBezTo>
                    <a:pt x="27178" y="7112"/>
                    <a:pt x="30353" y="5461"/>
                    <a:pt x="33655" y="4064"/>
                  </a:cubicBezTo>
                  <a:cubicBezTo>
                    <a:pt x="36957" y="2667"/>
                    <a:pt x="40386" y="1651"/>
                    <a:pt x="43942" y="1016"/>
                  </a:cubicBezTo>
                  <a:cubicBezTo>
                    <a:pt x="47498" y="381"/>
                    <a:pt x="51054" y="0"/>
                    <a:pt x="54610" y="0"/>
                  </a:cubicBezTo>
                  <a:cubicBezTo>
                    <a:pt x="58166" y="0"/>
                    <a:pt x="61722" y="381"/>
                    <a:pt x="65278" y="1016"/>
                  </a:cubicBezTo>
                  <a:cubicBezTo>
                    <a:pt x="68834" y="1651"/>
                    <a:pt x="72263" y="2794"/>
                    <a:pt x="75565" y="4064"/>
                  </a:cubicBezTo>
                  <a:cubicBezTo>
                    <a:pt x="78867" y="5334"/>
                    <a:pt x="82042" y="7112"/>
                    <a:pt x="84963" y="9144"/>
                  </a:cubicBezTo>
                  <a:cubicBezTo>
                    <a:pt x="87884" y="11176"/>
                    <a:pt x="90678" y="13462"/>
                    <a:pt x="93218" y="16002"/>
                  </a:cubicBezTo>
                  <a:cubicBezTo>
                    <a:pt x="95758" y="18542"/>
                    <a:pt x="98044" y="21336"/>
                    <a:pt x="100076" y="24257"/>
                  </a:cubicBezTo>
                  <a:cubicBezTo>
                    <a:pt x="102108" y="27178"/>
                    <a:pt x="103759" y="30353"/>
                    <a:pt x="105156" y="33655"/>
                  </a:cubicBezTo>
                  <a:cubicBezTo>
                    <a:pt x="106553" y="36957"/>
                    <a:pt x="107569" y="40386"/>
                    <a:pt x="108204" y="43942"/>
                  </a:cubicBezTo>
                  <a:cubicBezTo>
                    <a:pt x="108839" y="47498"/>
                    <a:pt x="109220" y="51054"/>
                    <a:pt x="109220" y="54610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920583" y="4932302"/>
            <a:ext cx="109309" cy="109309"/>
            <a:chOff x="0" y="0"/>
            <a:chExt cx="109309" cy="1093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9347" cy="109220"/>
            </a:xfrm>
            <a:custGeom>
              <a:avLst/>
              <a:gdLst/>
              <a:ahLst/>
              <a:cxnLst/>
              <a:rect r="r" b="b" t="t" l="l"/>
              <a:pathLst>
                <a:path h="109220" w="109347">
                  <a:moveTo>
                    <a:pt x="109347" y="54610"/>
                  </a:moveTo>
                  <a:cubicBezTo>
                    <a:pt x="109347" y="58166"/>
                    <a:pt x="108966" y="61722"/>
                    <a:pt x="108331" y="65278"/>
                  </a:cubicBezTo>
                  <a:cubicBezTo>
                    <a:pt x="107696" y="68834"/>
                    <a:pt x="106553" y="72263"/>
                    <a:pt x="105283" y="75565"/>
                  </a:cubicBezTo>
                  <a:cubicBezTo>
                    <a:pt x="104013" y="78867"/>
                    <a:pt x="102235" y="82042"/>
                    <a:pt x="100203" y="84963"/>
                  </a:cubicBezTo>
                  <a:cubicBezTo>
                    <a:pt x="98171" y="87884"/>
                    <a:pt x="95885" y="90678"/>
                    <a:pt x="93345" y="93218"/>
                  </a:cubicBezTo>
                  <a:cubicBezTo>
                    <a:pt x="90805" y="95758"/>
                    <a:pt x="88011" y="98044"/>
                    <a:pt x="85090" y="100076"/>
                  </a:cubicBezTo>
                  <a:cubicBezTo>
                    <a:pt x="82169" y="102108"/>
                    <a:pt x="78994" y="103759"/>
                    <a:pt x="75692" y="105156"/>
                  </a:cubicBezTo>
                  <a:cubicBezTo>
                    <a:pt x="72390" y="106553"/>
                    <a:pt x="68961" y="107569"/>
                    <a:pt x="65405" y="108204"/>
                  </a:cubicBezTo>
                  <a:cubicBezTo>
                    <a:pt x="61849" y="108839"/>
                    <a:pt x="58293" y="109220"/>
                    <a:pt x="54737" y="109220"/>
                  </a:cubicBezTo>
                  <a:cubicBezTo>
                    <a:pt x="51181" y="109220"/>
                    <a:pt x="47625" y="108839"/>
                    <a:pt x="44069" y="108204"/>
                  </a:cubicBezTo>
                  <a:cubicBezTo>
                    <a:pt x="40513" y="107569"/>
                    <a:pt x="37084" y="106426"/>
                    <a:pt x="33782" y="105156"/>
                  </a:cubicBezTo>
                  <a:cubicBezTo>
                    <a:pt x="30480" y="103886"/>
                    <a:pt x="27305" y="102108"/>
                    <a:pt x="24384" y="100076"/>
                  </a:cubicBezTo>
                  <a:cubicBezTo>
                    <a:pt x="21463" y="98044"/>
                    <a:pt x="18669" y="95758"/>
                    <a:pt x="16129" y="93218"/>
                  </a:cubicBezTo>
                  <a:cubicBezTo>
                    <a:pt x="13589" y="90678"/>
                    <a:pt x="11303" y="87884"/>
                    <a:pt x="9271" y="84963"/>
                  </a:cubicBezTo>
                  <a:cubicBezTo>
                    <a:pt x="7239" y="82042"/>
                    <a:pt x="5588" y="78867"/>
                    <a:pt x="4191" y="75565"/>
                  </a:cubicBezTo>
                  <a:cubicBezTo>
                    <a:pt x="2794" y="72263"/>
                    <a:pt x="1778" y="68834"/>
                    <a:pt x="1143" y="65278"/>
                  </a:cubicBezTo>
                  <a:cubicBezTo>
                    <a:pt x="508" y="61722"/>
                    <a:pt x="0" y="58293"/>
                    <a:pt x="0" y="54610"/>
                  </a:cubicBezTo>
                  <a:cubicBezTo>
                    <a:pt x="0" y="50927"/>
                    <a:pt x="381" y="47498"/>
                    <a:pt x="1016" y="43942"/>
                  </a:cubicBezTo>
                  <a:cubicBezTo>
                    <a:pt x="1651" y="40386"/>
                    <a:pt x="2794" y="36957"/>
                    <a:pt x="4064" y="33655"/>
                  </a:cubicBezTo>
                  <a:cubicBezTo>
                    <a:pt x="5334" y="30353"/>
                    <a:pt x="7112" y="27178"/>
                    <a:pt x="9144" y="24257"/>
                  </a:cubicBezTo>
                  <a:cubicBezTo>
                    <a:pt x="11176" y="21336"/>
                    <a:pt x="13462" y="18542"/>
                    <a:pt x="16002" y="16002"/>
                  </a:cubicBezTo>
                  <a:cubicBezTo>
                    <a:pt x="18542" y="13462"/>
                    <a:pt x="21336" y="11176"/>
                    <a:pt x="24257" y="9144"/>
                  </a:cubicBezTo>
                  <a:cubicBezTo>
                    <a:pt x="27178" y="7112"/>
                    <a:pt x="30353" y="5461"/>
                    <a:pt x="33655" y="4064"/>
                  </a:cubicBezTo>
                  <a:cubicBezTo>
                    <a:pt x="36957" y="2667"/>
                    <a:pt x="40386" y="1651"/>
                    <a:pt x="43942" y="1016"/>
                  </a:cubicBezTo>
                  <a:cubicBezTo>
                    <a:pt x="47498" y="381"/>
                    <a:pt x="51054" y="0"/>
                    <a:pt x="54610" y="0"/>
                  </a:cubicBezTo>
                  <a:cubicBezTo>
                    <a:pt x="58166" y="0"/>
                    <a:pt x="61722" y="381"/>
                    <a:pt x="65278" y="1016"/>
                  </a:cubicBezTo>
                  <a:cubicBezTo>
                    <a:pt x="68834" y="1651"/>
                    <a:pt x="72263" y="2794"/>
                    <a:pt x="75565" y="4064"/>
                  </a:cubicBezTo>
                  <a:cubicBezTo>
                    <a:pt x="78867" y="5334"/>
                    <a:pt x="82042" y="7112"/>
                    <a:pt x="84963" y="9144"/>
                  </a:cubicBezTo>
                  <a:cubicBezTo>
                    <a:pt x="87884" y="11176"/>
                    <a:pt x="90678" y="13462"/>
                    <a:pt x="93218" y="16002"/>
                  </a:cubicBezTo>
                  <a:cubicBezTo>
                    <a:pt x="95758" y="18542"/>
                    <a:pt x="98044" y="21336"/>
                    <a:pt x="100076" y="24257"/>
                  </a:cubicBezTo>
                  <a:cubicBezTo>
                    <a:pt x="102108" y="27178"/>
                    <a:pt x="103759" y="30353"/>
                    <a:pt x="105156" y="33655"/>
                  </a:cubicBezTo>
                  <a:cubicBezTo>
                    <a:pt x="106553" y="36957"/>
                    <a:pt x="107569" y="40386"/>
                    <a:pt x="108204" y="43942"/>
                  </a:cubicBezTo>
                  <a:cubicBezTo>
                    <a:pt x="108839" y="47498"/>
                    <a:pt x="109220" y="51054"/>
                    <a:pt x="109220" y="54610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920583" y="6156522"/>
            <a:ext cx="109309" cy="109309"/>
            <a:chOff x="0" y="0"/>
            <a:chExt cx="109309" cy="1093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347" cy="109220"/>
            </a:xfrm>
            <a:custGeom>
              <a:avLst/>
              <a:gdLst/>
              <a:ahLst/>
              <a:cxnLst/>
              <a:rect r="r" b="b" t="t" l="l"/>
              <a:pathLst>
                <a:path h="109220" w="109347">
                  <a:moveTo>
                    <a:pt x="109347" y="54610"/>
                  </a:moveTo>
                  <a:cubicBezTo>
                    <a:pt x="109347" y="58166"/>
                    <a:pt x="108966" y="61722"/>
                    <a:pt x="108331" y="65278"/>
                  </a:cubicBezTo>
                  <a:cubicBezTo>
                    <a:pt x="107696" y="68834"/>
                    <a:pt x="106553" y="72263"/>
                    <a:pt x="105283" y="75565"/>
                  </a:cubicBezTo>
                  <a:cubicBezTo>
                    <a:pt x="104013" y="78867"/>
                    <a:pt x="102235" y="82042"/>
                    <a:pt x="100203" y="84963"/>
                  </a:cubicBezTo>
                  <a:cubicBezTo>
                    <a:pt x="98171" y="87884"/>
                    <a:pt x="95885" y="90678"/>
                    <a:pt x="93345" y="93218"/>
                  </a:cubicBezTo>
                  <a:cubicBezTo>
                    <a:pt x="90805" y="95758"/>
                    <a:pt x="88011" y="98044"/>
                    <a:pt x="85090" y="100076"/>
                  </a:cubicBezTo>
                  <a:cubicBezTo>
                    <a:pt x="82169" y="102108"/>
                    <a:pt x="78994" y="103759"/>
                    <a:pt x="75692" y="105156"/>
                  </a:cubicBezTo>
                  <a:cubicBezTo>
                    <a:pt x="72390" y="106553"/>
                    <a:pt x="68961" y="107569"/>
                    <a:pt x="65405" y="108204"/>
                  </a:cubicBezTo>
                  <a:cubicBezTo>
                    <a:pt x="61849" y="108839"/>
                    <a:pt x="58293" y="109220"/>
                    <a:pt x="54737" y="109220"/>
                  </a:cubicBezTo>
                  <a:cubicBezTo>
                    <a:pt x="51181" y="109220"/>
                    <a:pt x="47625" y="108839"/>
                    <a:pt x="44069" y="108204"/>
                  </a:cubicBezTo>
                  <a:cubicBezTo>
                    <a:pt x="40513" y="107569"/>
                    <a:pt x="37084" y="106426"/>
                    <a:pt x="33782" y="105156"/>
                  </a:cubicBezTo>
                  <a:cubicBezTo>
                    <a:pt x="30480" y="103886"/>
                    <a:pt x="27305" y="102108"/>
                    <a:pt x="24384" y="100076"/>
                  </a:cubicBezTo>
                  <a:cubicBezTo>
                    <a:pt x="21463" y="98044"/>
                    <a:pt x="18669" y="95758"/>
                    <a:pt x="16129" y="93218"/>
                  </a:cubicBezTo>
                  <a:cubicBezTo>
                    <a:pt x="13589" y="90678"/>
                    <a:pt x="11303" y="87884"/>
                    <a:pt x="9271" y="84963"/>
                  </a:cubicBezTo>
                  <a:cubicBezTo>
                    <a:pt x="7239" y="82042"/>
                    <a:pt x="5588" y="78867"/>
                    <a:pt x="4191" y="75565"/>
                  </a:cubicBezTo>
                  <a:cubicBezTo>
                    <a:pt x="2794" y="72263"/>
                    <a:pt x="1778" y="68834"/>
                    <a:pt x="1143" y="65278"/>
                  </a:cubicBezTo>
                  <a:cubicBezTo>
                    <a:pt x="508" y="61722"/>
                    <a:pt x="0" y="58293"/>
                    <a:pt x="0" y="54610"/>
                  </a:cubicBezTo>
                  <a:cubicBezTo>
                    <a:pt x="0" y="50927"/>
                    <a:pt x="381" y="47498"/>
                    <a:pt x="1016" y="43942"/>
                  </a:cubicBezTo>
                  <a:cubicBezTo>
                    <a:pt x="1651" y="40386"/>
                    <a:pt x="2794" y="36957"/>
                    <a:pt x="4064" y="33655"/>
                  </a:cubicBezTo>
                  <a:cubicBezTo>
                    <a:pt x="5334" y="30353"/>
                    <a:pt x="7112" y="27178"/>
                    <a:pt x="9144" y="24257"/>
                  </a:cubicBezTo>
                  <a:cubicBezTo>
                    <a:pt x="11176" y="21336"/>
                    <a:pt x="13462" y="18542"/>
                    <a:pt x="16002" y="16002"/>
                  </a:cubicBezTo>
                  <a:cubicBezTo>
                    <a:pt x="18542" y="13462"/>
                    <a:pt x="21336" y="11176"/>
                    <a:pt x="24257" y="9144"/>
                  </a:cubicBezTo>
                  <a:cubicBezTo>
                    <a:pt x="27178" y="7112"/>
                    <a:pt x="30353" y="5461"/>
                    <a:pt x="33655" y="4064"/>
                  </a:cubicBezTo>
                  <a:cubicBezTo>
                    <a:pt x="36957" y="2667"/>
                    <a:pt x="40386" y="1651"/>
                    <a:pt x="43942" y="1016"/>
                  </a:cubicBezTo>
                  <a:cubicBezTo>
                    <a:pt x="47498" y="381"/>
                    <a:pt x="51054" y="0"/>
                    <a:pt x="54610" y="0"/>
                  </a:cubicBezTo>
                  <a:cubicBezTo>
                    <a:pt x="58166" y="0"/>
                    <a:pt x="61722" y="381"/>
                    <a:pt x="65278" y="1016"/>
                  </a:cubicBezTo>
                  <a:cubicBezTo>
                    <a:pt x="68834" y="1651"/>
                    <a:pt x="72263" y="2794"/>
                    <a:pt x="75565" y="4064"/>
                  </a:cubicBezTo>
                  <a:cubicBezTo>
                    <a:pt x="78867" y="5334"/>
                    <a:pt x="82042" y="7112"/>
                    <a:pt x="84963" y="9144"/>
                  </a:cubicBezTo>
                  <a:cubicBezTo>
                    <a:pt x="87884" y="11176"/>
                    <a:pt x="90678" y="13462"/>
                    <a:pt x="93218" y="16002"/>
                  </a:cubicBezTo>
                  <a:cubicBezTo>
                    <a:pt x="95758" y="18542"/>
                    <a:pt x="98044" y="21336"/>
                    <a:pt x="100076" y="24257"/>
                  </a:cubicBezTo>
                  <a:cubicBezTo>
                    <a:pt x="102108" y="27178"/>
                    <a:pt x="103759" y="30353"/>
                    <a:pt x="105156" y="33655"/>
                  </a:cubicBezTo>
                  <a:cubicBezTo>
                    <a:pt x="106553" y="36957"/>
                    <a:pt x="107569" y="40386"/>
                    <a:pt x="108204" y="43942"/>
                  </a:cubicBezTo>
                  <a:cubicBezTo>
                    <a:pt x="108839" y="47498"/>
                    <a:pt x="109220" y="51054"/>
                    <a:pt x="109220" y="54610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920583" y="7380751"/>
            <a:ext cx="109309" cy="109309"/>
            <a:chOff x="0" y="0"/>
            <a:chExt cx="109309" cy="1093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9347" cy="109220"/>
            </a:xfrm>
            <a:custGeom>
              <a:avLst/>
              <a:gdLst/>
              <a:ahLst/>
              <a:cxnLst/>
              <a:rect r="r" b="b" t="t" l="l"/>
              <a:pathLst>
                <a:path h="109220" w="109347">
                  <a:moveTo>
                    <a:pt x="109347" y="54610"/>
                  </a:moveTo>
                  <a:cubicBezTo>
                    <a:pt x="109347" y="58166"/>
                    <a:pt x="108966" y="61722"/>
                    <a:pt x="108331" y="65278"/>
                  </a:cubicBezTo>
                  <a:cubicBezTo>
                    <a:pt x="107696" y="68834"/>
                    <a:pt x="106553" y="72263"/>
                    <a:pt x="105283" y="75565"/>
                  </a:cubicBezTo>
                  <a:cubicBezTo>
                    <a:pt x="104013" y="78867"/>
                    <a:pt x="102235" y="82042"/>
                    <a:pt x="100203" y="84963"/>
                  </a:cubicBezTo>
                  <a:cubicBezTo>
                    <a:pt x="98171" y="87884"/>
                    <a:pt x="95885" y="90678"/>
                    <a:pt x="93345" y="93218"/>
                  </a:cubicBezTo>
                  <a:cubicBezTo>
                    <a:pt x="90805" y="95758"/>
                    <a:pt x="88011" y="98044"/>
                    <a:pt x="85090" y="100076"/>
                  </a:cubicBezTo>
                  <a:cubicBezTo>
                    <a:pt x="82169" y="102108"/>
                    <a:pt x="78994" y="103759"/>
                    <a:pt x="75692" y="105156"/>
                  </a:cubicBezTo>
                  <a:cubicBezTo>
                    <a:pt x="72390" y="106553"/>
                    <a:pt x="68961" y="107569"/>
                    <a:pt x="65405" y="108204"/>
                  </a:cubicBezTo>
                  <a:cubicBezTo>
                    <a:pt x="61849" y="108839"/>
                    <a:pt x="58293" y="109220"/>
                    <a:pt x="54737" y="109220"/>
                  </a:cubicBezTo>
                  <a:cubicBezTo>
                    <a:pt x="51181" y="109220"/>
                    <a:pt x="47625" y="108839"/>
                    <a:pt x="44069" y="108204"/>
                  </a:cubicBezTo>
                  <a:cubicBezTo>
                    <a:pt x="40513" y="107569"/>
                    <a:pt x="37084" y="106426"/>
                    <a:pt x="33782" y="105156"/>
                  </a:cubicBezTo>
                  <a:cubicBezTo>
                    <a:pt x="30480" y="103886"/>
                    <a:pt x="27305" y="102108"/>
                    <a:pt x="24384" y="100076"/>
                  </a:cubicBezTo>
                  <a:cubicBezTo>
                    <a:pt x="21463" y="98044"/>
                    <a:pt x="18669" y="95758"/>
                    <a:pt x="16129" y="93218"/>
                  </a:cubicBezTo>
                  <a:cubicBezTo>
                    <a:pt x="13589" y="90678"/>
                    <a:pt x="11303" y="87884"/>
                    <a:pt x="9271" y="84963"/>
                  </a:cubicBezTo>
                  <a:cubicBezTo>
                    <a:pt x="7239" y="82042"/>
                    <a:pt x="5588" y="78867"/>
                    <a:pt x="4191" y="75565"/>
                  </a:cubicBezTo>
                  <a:cubicBezTo>
                    <a:pt x="2794" y="72263"/>
                    <a:pt x="1778" y="68834"/>
                    <a:pt x="1143" y="65278"/>
                  </a:cubicBezTo>
                  <a:cubicBezTo>
                    <a:pt x="508" y="61722"/>
                    <a:pt x="0" y="58293"/>
                    <a:pt x="0" y="54610"/>
                  </a:cubicBezTo>
                  <a:cubicBezTo>
                    <a:pt x="0" y="50927"/>
                    <a:pt x="381" y="47498"/>
                    <a:pt x="1016" y="43942"/>
                  </a:cubicBezTo>
                  <a:cubicBezTo>
                    <a:pt x="1651" y="40386"/>
                    <a:pt x="2794" y="36957"/>
                    <a:pt x="4064" y="33655"/>
                  </a:cubicBezTo>
                  <a:cubicBezTo>
                    <a:pt x="5334" y="30353"/>
                    <a:pt x="7112" y="27178"/>
                    <a:pt x="9144" y="24257"/>
                  </a:cubicBezTo>
                  <a:cubicBezTo>
                    <a:pt x="11176" y="21336"/>
                    <a:pt x="13462" y="18542"/>
                    <a:pt x="16002" y="16002"/>
                  </a:cubicBezTo>
                  <a:cubicBezTo>
                    <a:pt x="18542" y="13462"/>
                    <a:pt x="21336" y="11176"/>
                    <a:pt x="24257" y="9144"/>
                  </a:cubicBezTo>
                  <a:cubicBezTo>
                    <a:pt x="27178" y="7112"/>
                    <a:pt x="30353" y="5461"/>
                    <a:pt x="33655" y="4064"/>
                  </a:cubicBezTo>
                  <a:cubicBezTo>
                    <a:pt x="36957" y="2667"/>
                    <a:pt x="40386" y="1651"/>
                    <a:pt x="43942" y="1016"/>
                  </a:cubicBezTo>
                  <a:cubicBezTo>
                    <a:pt x="47498" y="381"/>
                    <a:pt x="51054" y="0"/>
                    <a:pt x="54610" y="0"/>
                  </a:cubicBezTo>
                  <a:cubicBezTo>
                    <a:pt x="58166" y="0"/>
                    <a:pt x="61722" y="381"/>
                    <a:pt x="65278" y="1016"/>
                  </a:cubicBezTo>
                  <a:cubicBezTo>
                    <a:pt x="68834" y="1651"/>
                    <a:pt x="72263" y="2794"/>
                    <a:pt x="75565" y="4064"/>
                  </a:cubicBezTo>
                  <a:cubicBezTo>
                    <a:pt x="78867" y="5334"/>
                    <a:pt x="82042" y="7112"/>
                    <a:pt x="84963" y="9144"/>
                  </a:cubicBezTo>
                  <a:cubicBezTo>
                    <a:pt x="87884" y="11176"/>
                    <a:pt x="90678" y="13462"/>
                    <a:pt x="93218" y="16002"/>
                  </a:cubicBezTo>
                  <a:cubicBezTo>
                    <a:pt x="95758" y="18542"/>
                    <a:pt x="98044" y="21336"/>
                    <a:pt x="100076" y="24257"/>
                  </a:cubicBezTo>
                  <a:cubicBezTo>
                    <a:pt x="102108" y="27178"/>
                    <a:pt x="103759" y="30353"/>
                    <a:pt x="105156" y="33655"/>
                  </a:cubicBezTo>
                  <a:cubicBezTo>
                    <a:pt x="106553" y="36957"/>
                    <a:pt x="107569" y="40386"/>
                    <a:pt x="108204" y="43942"/>
                  </a:cubicBezTo>
                  <a:cubicBezTo>
                    <a:pt x="108839" y="47498"/>
                    <a:pt x="109220" y="51054"/>
                    <a:pt x="109220" y="54610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920583" y="8604980"/>
            <a:ext cx="109309" cy="109309"/>
            <a:chOff x="0" y="0"/>
            <a:chExt cx="109309" cy="10930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9347" cy="109220"/>
            </a:xfrm>
            <a:custGeom>
              <a:avLst/>
              <a:gdLst/>
              <a:ahLst/>
              <a:cxnLst/>
              <a:rect r="r" b="b" t="t" l="l"/>
              <a:pathLst>
                <a:path h="109220" w="109347">
                  <a:moveTo>
                    <a:pt x="109347" y="54610"/>
                  </a:moveTo>
                  <a:cubicBezTo>
                    <a:pt x="109347" y="58166"/>
                    <a:pt x="108966" y="61722"/>
                    <a:pt x="108331" y="65278"/>
                  </a:cubicBezTo>
                  <a:cubicBezTo>
                    <a:pt x="107696" y="68834"/>
                    <a:pt x="106553" y="72263"/>
                    <a:pt x="105283" y="75565"/>
                  </a:cubicBezTo>
                  <a:cubicBezTo>
                    <a:pt x="104013" y="78867"/>
                    <a:pt x="102235" y="82042"/>
                    <a:pt x="100203" y="84963"/>
                  </a:cubicBezTo>
                  <a:cubicBezTo>
                    <a:pt x="98171" y="87884"/>
                    <a:pt x="95885" y="90678"/>
                    <a:pt x="93345" y="93218"/>
                  </a:cubicBezTo>
                  <a:cubicBezTo>
                    <a:pt x="90805" y="95758"/>
                    <a:pt x="88011" y="98044"/>
                    <a:pt x="85090" y="100076"/>
                  </a:cubicBezTo>
                  <a:cubicBezTo>
                    <a:pt x="82169" y="102108"/>
                    <a:pt x="78994" y="103759"/>
                    <a:pt x="75692" y="105156"/>
                  </a:cubicBezTo>
                  <a:cubicBezTo>
                    <a:pt x="72390" y="106553"/>
                    <a:pt x="68961" y="107569"/>
                    <a:pt x="65405" y="108204"/>
                  </a:cubicBezTo>
                  <a:cubicBezTo>
                    <a:pt x="61849" y="108839"/>
                    <a:pt x="58293" y="109220"/>
                    <a:pt x="54737" y="109220"/>
                  </a:cubicBezTo>
                  <a:cubicBezTo>
                    <a:pt x="51181" y="109220"/>
                    <a:pt x="47625" y="108839"/>
                    <a:pt x="44069" y="108204"/>
                  </a:cubicBezTo>
                  <a:cubicBezTo>
                    <a:pt x="40513" y="107569"/>
                    <a:pt x="37084" y="106426"/>
                    <a:pt x="33782" y="105156"/>
                  </a:cubicBezTo>
                  <a:cubicBezTo>
                    <a:pt x="30480" y="103886"/>
                    <a:pt x="27305" y="102108"/>
                    <a:pt x="24384" y="100076"/>
                  </a:cubicBezTo>
                  <a:cubicBezTo>
                    <a:pt x="21463" y="98044"/>
                    <a:pt x="18669" y="95758"/>
                    <a:pt x="16129" y="93218"/>
                  </a:cubicBezTo>
                  <a:cubicBezTo>
                    <a:pt x="13589" y="90678"/>
                    <a:pt x="11303" y="87884"/>
                    <a:pt x="9271" y="84963"/>
                  </a:cubicBezTo>
                  <a:cubicBezTo>
                    <a:pt x="7239" y="82042"/>
                    <a:pt x="5588" y="78867"/>
                    <a:pt x="4191" y="75565"/>
                  </a:cubicBezTo>
                  <a:cubicBezTo>
                    <a:pt x="2794" y="72263"/>
                    <a:pt x="1778" y="68834"/>
                    <a:pt x="1143" y="65278"/>
                  </a:cubicBezTo>
                  <a:cubicBezTo>
                    <a:pt x="508" y="61722"/>
                    <a:pt x="0" y="58293"/>
                    <a:pt x="0" y="54610"/>
                  </a:cubicBezTo>
                  <a:cubicBezTo>
                    <a:pt x="0" y="50927"/>
                    <a:pt x="381" y="47498"/>
                    <a:pt x="1016" y="43942"/>
                  </a:cubicBezTo>
                  <a:cubicBezTo>
                    <a:pt x="1651" y="40386"/>
                    <a:pt x="2794" y="36957"/>
                    <a:pt x="4064" y="33655"/>
                  </a:cubicBezTo>
                  <a:cubicBezTo>
                    <a:pt x="5334" y="30353"/>
                    <a:pt x="7112" y="27178"/>
                    <a:pt x="9144" y="24257"/>
                  </a:cubicBezTo>
                  <a:cubicBezTo>
                    <a:pt x="11176" y="21336"/>
                    <a:pt x="13462" y="18542"/>
                    <a:pt x="16002" y="16002"/>
                  </a:cubicBezTo>
                  <a:cubicBezTo>
                    <a:pt x="18542" y="13462"/>
                    <a:pt x="21336" y="11176"/>
                    <a:pt x="24257" y="9144"/>
                  </a:cubicBezTo>
                  <a:cubicBezTo>
                    <a:pt x="27178" y="7112"/>
                    <a:pt x="30353" y="5461"/>
                    <a:pt x="33655" y="4064"/>
                  </a:cubicBezTo>
                  <a:cubicBezTo>
                    <a:pt x="36957" y="2667"/>
                    <a:pt x="40386" y="1651"/>
                    <a:pt x="43942" y="1016"/>
                  </a:cubicBezTo>
                  <a:cubicBezTo>
                    <a:pt x="47498" y="381"/>
                    <a:pt x="51054" y="0"/>
                    <a:pt x="54610" y="0"/>
                  </a:cubicBezTo>
                  <a:cubicBezTo>
                    <a:pt x="58166" y="0"/>
                    <a:pt x="61722" y="381"/>
                    <a:pt x="65278" y="1016"/>
                  </a:cubicBezTo>
                  <a:cubicBezTo>
                    <a:pt x="68834" y="1651"/>
                    <a:pt x="72263" y="2794"/>
                    <a:pt x="75565" y="4064"/>
                  </a:cubicBezTo>
                  <a:cubicBezTo>
                    <a:pt x="78867" y="5334"/>
                    <a:pt x="82042" y="7112"/>
                    <a:pt x="84963" y="9144"/>
                  </a:cubicBezTo>
                  <a:cubicBezTo>
                    <a:pt x="87884" y="11176"/>
                    <a:pt x="90678" y="13462"/>
                    <a:pt x="93218" y="16002"/>
                  </a:cubicBezTo>
                  <a:cubicBezTo>
                    <a:pt x="95758" y="18542"/>
                    <a:pt x="98044" y="21336"/>
                    <a:pt x="100076" y="24257"/>
                  </a:cubicBezTo>
                  <a:cubicBezTo>
                    <a:pt x="102108" y="27178"/>
                    <a:pt x="103759" y="30353"/>
                    <a:pt x="105156" y="33655"/>
                  </a:cubicBezTo>
                  <a:cubicBezTo>
                    <a:pt x="106553" y="36957"/>
                    <a:pt x="107569" y="40386"/>
                    <a:pt x="108204" y="43942"/>
                  </a:cubicBezTo>
                  <a:cubicBezTo>
                    <a:pt x="108839" y="47498"/>
                    <a:pt x="109220" y="51054"/>
                    <a:pt x="109220" y="54610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1109560" y="1155221"/>
            <a:ext cx="2975581" cy="1974571"/>
          </a:xfrm>
          <a:custGeom>
            <a:avLst/>
            <a:gdLst/>
            <a:ahLst/>
            <a:cxnLst/>
            <a:rect r="r" b="b" t="t" l="l"/>
            <a:pathLst>
              <a:path h="1974571" w="2975581">
                <a:moveTo>
                  <a:pt x="0" y="0"/>
                </a:moveTo>
                <a:lnTo>
                  <a:pt x="2975581" y="0"/>
                </a:lnTo>
                <a:lnTo>
                  <a:pt x="2975581" y="1974570"/>
                </a:lnTo>
                <a:lnTo>
                  <a:pt x="0" y="1974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819834" y="1200226"/>
            <a:ext cx="10531669" cy="9150267"/>
          </a:xfrm>
          <a:custGeom>
            <a:avLst/>
            <a:gdLst/>
            <a:ahLst/>
            <a:cxnLst/>
            <a:rect r="r" b="b" t="t" l="l"/>
            <a:pathLst>
              <a:path h="9150267" w="10531669">
                <a:moveTo>
                  <a:pt x="0" y="0"/>
                </a:moveTo>
                <a:lnTo>
                  <a:pt x="10531669" y="0"/>
                </a:lnTo>
                <a:lnTo>
                  <a:pt x="10531669" y="9150268"/>
                </a:lnTo>
                <a:lnTo>
                  <a:pt x="0" y="91502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92666" y="2026301"/>
            <a:ext cx="7984550" cy="999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6"/>
              </a:lnSpc>
            </a:pPr>
            <a:r>
              <a:rPr lang="en-US" b="true" sz="11513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Future Scope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28121" y="3188532"/>
            <a:ext cx="95126" cy="79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1"/>
              </a:lnSpc>
            </a:pPr>
            <a:r>
              <a:rPr lang="en-US" b="true" sz="2868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11953" y="3407607"/>
            <a:ext cx="4966192" cy="572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9"/>
              </a:lnSpc>
            </a:pPr>
            <a:r>
              <a:rPr lang="en-US" b="true" sz="2868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Add AI-based suggestionsfor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11953" y="4019721"/>
            <a:ext cx="5577449" cy="5469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9"/>
              </a:lnSpc>
            </a:pPr>
            <a:r>
              <a:rPr lang="en-US" b="true" sz="2868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skills &amp;resume improvements. Integration with LinkedIn / job portals. Allow multi-language resume generation. Cloud storage for saving multiple resumes. Export to Word/Google Docs in addition to PDF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8166097"/>
            <a:ext cx="3391729" cy="2184397"/>
          </a:xfrm>
          <a:custGeom>
            <a:avLst/>
            <a:gdLst/>
            <a:ahLst/>
            <a:cxnLst/>
            <a:rect r="r" b="b" t="t" l="l"/>
            <a:pathLst>
              <a:path h="2184397" w="3391729">
                <a:moveTo>
                  <a:pt x="0" y="0"/>
                </a:moveTo>
                <a:lnTo>
                  <a:pt x="3391729" y="0"/>
                </a:lnTo>
                <a:lnTo>
                  <a:pt x="3391729" y="2184397"/>
                </a:lnTo>
                <a:lnTo>
                  <a:pt x="0" y="2184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6551" y="-66551"/>
            <a:ext cx="3177235" cy="6776561"/>
          </a:xfrm>
          <a:custGeom>
            <a:avLst/>
            <a:gdLst/>
            <a:ahLst/>
            <a:cxnLst/>
            <a:rect r="r" b="b" t="t" l="l"/>
            <a:pathLst>
              <a:path h="6776561" w="3177235">
                <a:moveTo>
                  <a:pt x="0" y="0"/>
                </a:moveTo>
                <a:lnTo>
                  <a:pt x="3177235" y="0"/>
                </a:lnTo>
                <a:lnTo>
                  <a:pt x="3177235" y="6776561"/>
                </a:lnTo>
                <a:lnTo>
                  <a:pt x="0" y="6776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926893" y="3217736"/>
            <a:ext cx="114300" cy="114300"/>
            <a:chOff x="0" y="0"/>
            <a:chExt cx="114300" cy="1143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" cy="114300"/>
            </a:xfrm>
            <a:custGeom>
              <a:avLst/>
              <a:gdLst/>
              <a:ahLst/>
              <a:cxnLst/>
              <a:rect r="r" b="b" t="t" l="l"/>
              <a:pathLst>
                <a:path h="114300" w="114300">
                  <a:moveTo>
                    <a:pt x="114300" y="57150"/>
                  </a:moveTo>
                  <a:cubicBezTo>
                    <a:pt x="114300" y="60960"/>
                    <a:pt x="113919" y="64643"/>
                    <a:pt x="113157" y="68326"/>
                  </a:cubicBezTo>
                  <a:cubicBezTo>
                    <a:pt x="112395" y="72009"/>
                    <a:pt x="111379" y="75565"/>
                    <a:pt x="109855" y="78994"/>
                  </a:cubicBezTo>
                  <a:cubicBezTo>
                    <a:pt x="108331" y="82423"/>
                    <a:pt x="106680" y="85725"/>
                    <a:pt x="104521" y="88900"/>
                  </a:cubicBezTo>
                  <a:cubicBezTo>
                    <a:pt x="102362" y="92075"/>
                    <a:pt x="100076" y="94869"/>
                    <a:pt x="97409" y="97536"/>
                  </a:cubicBezTo>
                  <a:cubicBezTo>
                    <a:pt x="94742" y="100203"/>
                    <a:pt x="91821" y="102616"/>
                    <a:pt x="88773" y="104648"/>
                  </a:cubicBezTo>
                  <a:cubicBezTo>
                    <a:pt x="85725" y="106680"/>
                    <a:pt x="82296" y="108458"/>
                    <a:pt x="78867" y="109982"/>
                  </a:cubicBezTo>
                  <a:cubicBezTo>
                    <a:pt x="75438" y="111506"/>
                    <a:pt x="71882" y="112522"/>
                    <a:pt x="68199" y="113284"/>
                  </a:cubicBezTo>
                  <a:cubicBezTo>
                    <a:pt x="64516" y="114046"/>
                    <a:pt x="60960" y="114300"/>
                    <a:pt x="57150" y="114300"/>
                  </a:cubicBezTo>
                  <a:cubicBezTo>
                    <a:pt x="53340" y="114300"/>
                    <a:pt x="49657" y="113919"/>
                    <a:pt x="45974" y="113157"/>
                  </a:cubicBezTo>
                  <a:cubicBezTo>
                    <a:pt x="42291" y="112395"/>
                    <a:pt x="38735" y="111379"/>
                    <a:pt x="35306" y="109855"/>
                  </a:cubicBezTo>
                  <a:cubicBezTo>
                    <a:pt x="31877" y="108331"/>
                    <a:pt x="28575" y="106680"/>
                    <a:pt x="25400" y="104521"/>
                  </a:cubicBezTo>
                  <a:cubicBezTo>
                    <a:pt x="22225" y="102362"/>
                    <a:pt x="19431" y="100076"/>
                    <a:pt x="16764" y="97409"/>
                  </a:cubicBezTo>
                  <a:cubicBezTo>
                    <a:pt x="14097" y="94742"/>
                    <a:pt x="11684" y="92075"/>
                    <a:pt x="9652" y="88900"/>
                  </a:cubicBezTo>
                  <a:cubicBezTo>
                    <a:pt x="7620" y="85725"/>
                    <a:pt x="5842" y="82550"/>
                    <a:pt x="4318" y="78994"/>
                  </a:cubicBezTo>
                  <a:cubicBezTo>
                    <a:pt x="2794" y="75438"/>
                    <a:pt x="1778" y="72009"/>
                    <a:pt x="1143" y="68326"/>
                  </a:cubicBezTo>
                  <a:cubicBezTo>
                    <a:pt x="508" y="64643"/>
                    <a:pt x="0" y="60960"/>
                    <a:pt x="0" y="57150"/>
                  </a:cubicBezTo>
                  <a:cubicBezTo>
                    <a:pt x="0" y="53340"/>
                    <a:pt x="381" y="49657"/>
                    <a:pt x="1143" y="45974"/>
                  </a:cubicBezTo>
                  <a:cubicBezTo>
                    <a:pt x="1905" y="42291"/>
                    <a:pt x="2921" y="38735"/>
                    <a:pt x="4445" y="35306"/>
                  </a:cubicBezTo>
                  <a:cubicBezTo>
                    <a:pt x="5969" y="31877"/>
                    <a:pt x="7493" y="28575"/>
                    <a:pt x="9652" y="25400"/>
                  </a:cubicBezTo>
                  <a:cubicBezTo>
                    <a:pt x="11811" y="22225"/>
                    <a:pt x="14097" y="19431"/>
                    <a:pt x="16764" y="16764"/>
                  </a:cubicBezTo>
                  <a:cubicBezTo>
                    <a:pt x="19431" y="14097"/>
                    <a:pt x="22352" y="11684"/>
                    <a:pt x="25400" y="9652"/>
                  </a:cubicBezTo>
                  <a:cubicBezTo>
                    <a:pt x="28448" y="7620"/>
                    <a:pt x="31877" y="5842"/>
                    <a:pt x="35306" y="4318"/>
                  </a:cubicBezTo>
                  <a:cubicBezTo>
                    <a:pt x="38735" y="2794"/>
                    <a:pt x="42291" y="1778"/>
                    <a:pt x="45974" y="1016"/>
                  </a:cubicBezTo>
                  <a:cubicBezTo>
                    <a:pt x="49657" y="254"/>
                    <a:pt x="53340" y="0"/>
                    <a:pt x="57150" y="0"/>
                  </a:cubicBezTo>
                  <a:cubicBezTo>
                    <a:pt x="60960" y="0"/>
                    <a:pt x="64643" y="381"/>
                    <a:pt x="68326" y="1143"/>
                  </a:cubicBezTo>
                  <a:cubicBezTo>
                    <a:pt x="72009" y="1905"/>
                    <a:pt x="75565" y="2921"/>
                    <a:pt x="78994" y="4445"/>
                  </a:cubicBezTo>
                  <a:cubicBezTo>
                    <a:pt x="82423" y="5969"/>
                    <a:pt x="85725" y="7620"/>
                    <a:pt x="88900" y="9779"/>
                  </a:cubicBezTo>
                  <a:cubicBezTo>
                    <a:pt x="92075" y="11938"/>
                    <a:pt x="94869" y="14224"/>
                    <a:pt x="97536" y="16891"/>
                  </a:cubicBezTo>
                  <a:cubicBezTo>
                    <a:pt x="100203" y="19558"/>
                    <a:pt x="102616" y="22479"/>
                    <a:pt x="104648" y="25527"/>
                  </a:cubicBezTo>
                  <a:cubicBezTo>
                    <a:pt x="106680" y="28575"/>
                    <a:pt x="108458" y="32004"/>
                    <a:pt x="109982" y="35433"/>
                  </a:cubicBezTo>
                  <a:cubicBezTo>
                    <a:pt x="111506" y="38862"/>
                    <a:pt x="112522" y="42418"/>
                    <a:pt x="113284" y="46101"/>
                  </a:cubicBezTo>
                  <a:cubicBezTo>
                    <a:pt x="114046" y="49784"/>
                    <a:pt x="114300" y="53340"/>
                    <a:pt x="114300" y="57150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926893" y="5217986"/>
            <a:ext cx="114300" cy="114300"/>
            <a:chOff x="0" y="0"/>
            <a:chExt cx="114300" cy="1143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300" cy="114300"/>
            </a:xfrm>
            <a:custGeom>
              <a:avLst/>
              <a:gdLst/>
              <a:ahLst/>
              <a:cxnLst/>
              <a:rect r="r" b="b" t="t" l="l"/>
              <a:pathLst>
                <a:path h="114300" w="114300">
                  <a:moveTo>
                    <a:pt x="114300" y="57150"/>
                  </a:moveTo>
                  <a:cubicBezTo>
                    <a:pt x="114300" y="60960"/>
                    <a:pt x="113919" y="64643"/>
                    <a:pt x="113157" y="68326"/>
                  </a:cubicBezTo>
                  <a:cubicBezTo>
                    <a:pt x="112395" y="72009"/>
                    <a:pt x="111379" y="75565"/>
                    <a:pt x="109855" y="78994"/>
                  </a:cubicBezTo>
                  <a:cubicBezTo>
                    <a:pt x="108331" y="82423"/>
                    <a:pt x="106680" y="85725"/>
                    <a:pt x="104521" y="88900"/>
                  </a:cubicBezTo>
                  <a:cubicBezTo>
                    <a:pt x="102362" y="92075"/>
                    <a:pt x="100076" y="94869"/>
                    <a:pt x="97409" y="97536"/>
                  </a:cubicBezTo>
                  <a:cubicBezTo>
                    <a:pt x="94742" y="100203"/>
                    <a:pt x="91821" y="102616"/>
                    <a:pt x="88773" y="104648"/>
                  </a:cubicBezTo>
                  <a:cubicBezTo>
                    <a:pt x="85725" y="106680"/>
                    <a:pt x="82296" y="108458"/>
                    <a:pt x="78867" y="109982"/>
                  </a:cubicBezTo>
                  <a:cubicBezTo>
                    <a:pt x="75438" y="111506"/>
                    <a:pt x="71882" y="112522"/>
                    <a:pt x="68199" y="113284"/>
                  </a:cubicBezTo>
                  <a:cubicBezTo>
                    <a:pt x="64516" y="114046"/>
                    <a:pt x="60960" y="114300"/>
                    <a:pt x="57150" y="114300"/>
                  </a:cubicBezTo>
                  <a:cubicBezTo>
                    <a:pt x="53340" y="114300"/>
                    <a:pt x="49657" y="113919"/>
                    <a:pt x="45974" y="113157"/>
                  </a:cubicBezTo>
                  <a:cubicBezTo>
                    <a:pt x="42291" y="112395"/>
                    <a:pt x="38735" y="111379"/>
                    <a:pt x="35306" y="109855"/>
                  </a:cubicBezTo>
                  <a:cubicBezTo>
                    <a:pt x="31877" y="108331"/>
                    <a:pt x="28575" y="106680"/>
                    <a:pt x="25400" y="104521"/>
                  </a:cubicBezTo>
                  <a:cubicBezTo>
                    <a:pt x="22225" y="102362"/>
                    <a:pt x="19431" y="100076"/>
                    <a:pt x="16764" y="97409"/>
                  </a:cubicBezTo>
                  <a:cubicBezTo>
                    <a:pt x="14097" y="94742"/>
                    <a:pt x="11684" y="92075"/>
                    <a:pt x="9652" y="88900"/>
                  </a:cubicBezTo>
                  <a:cubicBezTo>
                    <a:pt x="7620" y="85725"/>
                    <a:pt x="5842" y="82550"/>
                    <a:pt x="4318" y="78994"/>
                  </a:cubicBezTo>
                  <a:cubicBezTo>
                    <a:pt x="2794" y="75438"/>
                    <a:pt x="1778" y="72009"/>
                    <a:pt x="1143" y="68326"/>
                  </a:cubicBezTo>
                  <a:cubicBezTo>
                    <a:pt x="508" y="64643"/>
                    <a:pt x="0" y="60960"/>
                    <a:pt x="0" y="57150"/>
                  </a:cubicBezTo>
                  <a:cubicBezTo>
                    <a:pt x="0" y="53340"/>
                    <a:pt x="381" y="49657"/>
                    <a:pt x="1143" y="45974"/>
                  </a:cubicBezTo>
                  <a:cubicBezTo>
                    <a:pt x="1905" y="42291"/>
                    <a:pt x="2921" y="38735"/>
                    <a:pt x="4445" y="35306"/>
                  </a:cubicBezTo>
                  <a:cubicBezTo>
                    <a:pt x="5969" y="31877"/>
                    <a:pt x="7493" y="28575"/>
                    <a:pt x="9652" y="25400"/>
                  </a:cubicBezTo>
                  <a:cubicBezTo>
                    <a:pt x="11811" y="22225"/>
                    <a:pt x="14097" y="19431"/>
                    <a:pt x="16764" y="16764"/>
                  </a:cubicBezTo>
                  <a:cubicBezTo>
                    <a:pt x="19431" y="14097"/>
                    <a:pt x="22352" y="11684"/>
                    <a:pt x="25400" y="9652"/>
                  </a:cubicBezTo>
                  <a:cubicBezTo>
                    <a:pt x="28448" y="7620"/>
                    <a:pt x="31877" y="5842"/>
                    <a:pt x="35306" y="4318"/>
                  </a:cubicBezTo>
                  <a:cubicBezTo>
                    <a:pt x="38735" y="2794"/>
                    <a:pt x="42291" y="1778"/>
                    <a:pt x="45974" y="1016"/>
                  </a:cubicBezTo>
                  <a:cubicBezTo>
                    <a:pt x="49657" y="254"/>
                    <a:pt x="53340" y="0"/>
                    <a:pt x="57150" y="0"/>
                  </a:cubicBezTo>
                  <a:cubicBezTo>
                    <a:pt x="60960" y="0"/>
                    <a:pt x="64643" y="381"/>
                    <a:pt x="68326" y="1143"/>
                  </a:cubicBezTo>
                  <a:cubicBezTo>
                    <a:pt x="72009" y="1905"/>
                    <a:pt x="75565" y="2921"/>
                    <a:pt x="78994" y="4445"/>
                  </a:cubicBezTo>
                  <a:cubicBezTo>
                    <a:pt x="82423" y="5969"/>
                    <a:pt x="85725" y="7620"/>
                    <a:pt x="88900" y="9779"/>
                  </a:cubicBezTo>
                  <a:cubicBezTo>
                    <a:pt x="92075" y="11938"/>
                    <a:pt x="94869" y="14224"/>
                    <a:pt x="97536" y="16891"/>
                  </a:cubicBezTo>
                  <a:cubicBezTo>
                    <a:pt x="100203" y="19558"/>
                    <a:pt x="102616" y="22479"/>
                    <a:pt x="104648" y="25527"/>
                  </a:cubicBezTo>
                  <a:cubicBezTo>
                    <a:pt x="106680" y="28575"/>
                    <a:pt x="108458" y="32004"/>
                    <a:pt x="109982" y="35433"/>
                  </a:cubicBezTo>
                  <a:cubicBezTo>
                    <a:pt x="111506" y="38862"/>
                    <a:pt x="112522" y="42418"/>
                    <a:pt x="113284" y="46101"/>
                  </a:cubicBezTo>
                  <a:cubicBezTo>
                    <a:pt x="114046" y="49784"/>
                    <a:pt x="114300" y="53340"/>
                    <a:pt x="114300" y="57150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926893" y="6551486"/>
            <a:ext cx="114300" cy="114300"/>
            <a:chOff x="0" y="0"/>
            <a:chExt cx="114300" cy="1143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4300" cy="114300"/>
            </a:xfrm>
            <a:custGeom>
              <a:avLst/>
              <a:gdLst/>
              <a:ahLst/>
              <a:cxnLst/>
              <a:rect r="r" b="b" t="t" l="l"/>
              <a:pathLst>
                <a:path h="114300" w="114300">
                  <a:moveTo>
                    <a:pt x="114300" y="57150"/>
                  </a:moveTo>
                  <a:cubicBezTo>
                    <a:pt x="114300" y="60960"/>
                    <a:pt x="113919" y="64643"/>
                    <a:pt x="113157" y="68326"/>
                  </a:cubicBezTo>
                  <a:cubicBezTo>
                    <a:pt x="112395" y="72009"/>
                    <a:pt x="111379" y="75565"/>
                    <a:pt x="109855" y="78994"/>
                  </a:cubicBezTo>
                  <a:cubicBezTo>
                    <a:pt x="108331" y="82423"/>
                    <a:pt x="106680" y="85725"/>
                    <a:pt x="104521" y="88900"/>
                  </a:cubicBezTo>
                  <a:cubicBezTo>
                    <a:pt x="102362" y="92075"/>
                    <a:pt x="100076" y="94869"/>
                    <a:pt x="97409" y="97536"/>
                  </a:cubicBezTo>
                  <a:cubicBezTo>
                    <a:pt x="94742" y="100203"/>
                    <a:pt x="91821" y="102616"/>
                    <a:pt x="88773" y="104648"/>
                  </a:cubicBezTo>
                  <a:cubicBezTo>
                    <a:pt x="85725" y="106680"/>
                    <a:pt x="82296" y="108458"/>
                    <a:pt x="78867" y="109982"/>
                  </a:cubicBezTo>
                  <a:cubicBezTo>
                    <a:pt x="75438" y="111506"/>
                    <a:pt x="71882" y="112522"/>
                    <a:pt x="68199" y="113284"/>
                  </a:cubicBezTo>
                  <a:cubicBezTo>
                    <a:pt x="64516" y="114046"/>
                    <a:pt x="60960" y="114300"/>
                    <a:pt x="57150" y="114300"/>
                  </a:cubicBezTo>
                  <a:cubicBezTo>
                    <a:pt x="53340" y="114300"/>
                    <a:pt x="49657" y="113919"/>
                    <a:pt x="45974" y="113157"/>
                  </a:cubicBezTo>
                  <a:cubicBezTo>
                    <a:pt x="42291" y="112395"/>
                    <a:pt x="38735" y="111379"/>
                    <a:pt x="35306" y="109855"/>
                  </a:cubicBezTo>
                  <a:cubicBezTo>
                    <a:pt x="31877" y="108331"/>
                    <a:pt x="28575" y="106680"/>
                    <a:pt x="25400" y="104521"/>
                  </a:cubicBezTo>
                  <a:cubicBezTo>
                    <a:pt x="22225" y="102362"/>
                    <a:pt x="19431" y="100076"/>
                    <a:pt x="16764" y="97409"/>
                  </a:cubicBezTo>
                  <a:cubicBezTo>
                    <a:pt x="14097" y="94742"/>
                    <a:pt x="11684" y="92075"/>
                    <a:pt x="9652" y="88900"/>
                  </a:cubicBezTo>
                  <a:cubicBezTo>
                    <a:pt x="7620" y="85725"/>
                    <a:pt x="5842" y="82550"/>
                    <a:pt x="4318" y="78994"/>
                  </a:cubicBezTo>
                  <a:cubicBezTo>
                    <a:pt x="2794" y="75438"/>
                    <a:pt x="1778" y="72009"/>
                    <a:pt x="1143" y="68326"/>
                  </a:cubicBezTo>
                  <a:cubicBezTo>
                    <a:pt x="508" y="64643"/>
                    <a:pt x="0" y="60960"/>
                    <a:pt x="0" y="57150"/>
                  </a:cubicBezTo>
                  <a:cubicBezTo>
                    <a:pt x="0" y="53340"/>
                    <a:pt x="381" y="49657"/>
                    <a:pt x="1143" y="45974"/>
                  </a:cubicBezTo>
                  <a:cubicBezTo>
                    <a:pt x="1905" y="42291"/>
                    <a:pt x="2921" y="38735"/>
                    <a:pt x="4445" y="35306"/>
                  </a:cubicBezTo>
                  <a:cubicBezTo>
                    <a:pt x="5969" y="31877"/>
                    <a:pt x="7493" y="28575"/>
                    <a:pt x="9652" y="25400"/>
                  </a:cubicBezTo>
                  <a:cubicBezTo>
                    <a:pt x="11811" y="22225"/>
                    <a:pt x="14097" y="19431"/>
                    <a:pt x="16764" y="16764"/>
                  </a:cubicBezTo>
                  <a:cubicBezTo>
                    <a:pt x="19431" y="14097"/>
                    <a:pt x="22352" y="11684"/>
                    <a:pt x="25400" y="9652"/>
                  </a:cubicBezTo>
                  <a:cubicBezTo>
                    <a:pt x="28448" y="7620"/>
                    <a:pt x="31877" y="5842"/>
                    <a:pt x="35306" y="4318"/>
                  </a:cubicBezTo>
                  <a:cubicBezTo>
                    <a:pt x="38735" y="2794"/>
                    <a:pt x="42291" y="1778"/>
                    <a:pt x="45974" y="1016"/>
                  </a:cubicBezTo>
                  <a:cubicBezTo>
                    <a:pt x="49657" y="254"/>
                    <a:pt x="53340" y="0"/>
                    <a:pt x="57150" y="0"/>
                  </a:cubicBezTo>
                  <a:cubicBezTo>
                    <a:pt x="60960" y="0"/>
                    <a:pt x="64643" y="381"/>
                    <a:pt x="68326" y="1143"/>
                  </a:cubicBezTo>
                  <a:cubicBezTo>
                    <a:pt x="72009" y="1905"/>
                    <a:pt x="75565" y="2921"/>
                    <a:pt x="78994" y="4445"/>
                  </a:cubicBezTo>
                  <a:cubicBezTo>
                    <a:pt x="82423" y="5969"/>
                    <a:pt x="85725" y="7620"/>
                    <a:pt x="88900" y="9779"/>
                  </a:cubicBezTo>
                  <a:cubicBezTo>
                    <a:pt x="92075" y="11938"/>
                    <a:pt x="94869" y="14224"/>
                    <a:pt x="97536" y="16891"/>
                  </a:cubicBezTo>
                  <a:cubicBezTo>
                    <a:pt x="100203" y="19558"/>
                    <a:pt x="102616" y="22479"/>
                    <a:pt x="104648" y="25527"/>
                  </a:cubicBezTo>
                  <a:cubicBezTo>
                    <a:pt x="106680" y="28575"/>
                    <a:pt x="108458" y="31877"/>
                    <a:pt x="109982" y="35433"/>
                  </a:cubicBezTo>
                  <a:cubicBezTo>
                    <a:pt x="111506" y="38989"/>
                    <a:pt x="112522" y="42418"/>
                    <a:pt x="113284" y="46101"/>
                  </a:cubicBezTo>
                  <a:cubicBezTo>
                    <a:pt x="114046" y="49784"/>
                    <a:pt x="114300" y="53340"/>
                    <a:pt x="114300" y="57150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5926893" y="8551736"/>
            <a:ext cx="114300" cy="114300"/>
            <a:chOff x="0" y="0"/>
            <a:chExt cx="114300" cy="1143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4300" cy="114300"/>
            </a:xfrm>
            <a:custGeom>
              <a:avLst/>
              <a:gdLst/>
              <a:ahLst/>
              <a:cxnLst/>
              <a:rect r="r" b="b" t="t" l="l"/>
              <a:pathLst>
                <a:path h="114300" w="114300">
                  <a:moveTo>
                    <a:pt x="114300" y="57150"/>
                  </a:moveTo>
                  <a:cubicBezTo>
                    <a:pt x="114300" y="60960"/>
                    <a:pt x="113919" y="64643"/>
                    <a:pt x="113157" y="68326"/>
                  </a:cubicBezTo>
                  <a:cubicBezTo>
                    <a:pt x="112395" y="72009"/>
                    <a:pt x="111379" y="75565"/>
                    <a:pt x="109855" y="78994"/>
                  </a:cubicBezTo>
                  <a:cubicBezTo>
                    <a:pt x="108331" y="82423"/>
                    <a:pt x="106680" y="85725"/>
                    <a:pt x="104521" y="88900"/>
                  </a:cubicBezTo>
                  <a:cubicBezTo>
                    <a:pt x="102362" y="92075"/>
                    <a:pt x="100076" y="94869"/>
                    <a:pt x="97409" y="97536"/>
                  </a:cubicBezTo>
                  <a:cubicBezTo>
                    <a:pt x="94742" y="100203"/>
                    <a:pt x="91821" y="102616"/>
                    <a:pt x="88773" y="104648"/>
                  </a:cubicBezTo>
                  <a:cubicBezTo>
                    <a:pt x="85725" y="106680"/>
                    <a:pt x="82296" y="108458"/>
                    <a:pt x="78867" y="109982"/>
                  </a:cubicBezTo>
                  <a:cubicBezTo>
                    <a:pt x="75438" y="111506"/>
                    <a:pt x="71882" y="112522"/>
                    <a:pt x="68199" y="113284"/>
                  </a:cubicBezTo>
                  <a:cubicBezTo>
                    <a:pt x="64516" y="114046"/>
                    <a:pt x="60960" y="114300"/>
                    <a:pt x="57150" y="114300"/>
                  </a:cubicBezTo>
                  <a:cubicBezTo>
                    <a:pt x="53340" y="114300"/>
                    <a:pt x="49657" y="113919"/>
                    <a:pt x="45974" y="113157"/>
                  </a:cubicBezTo>
                  <a:cubicBezTo>
                    <a:pt x="42291" y="112395"/>
                    <a:pt x="38735" y="111379"/>
                    <a:pt x="35306" y="109855"/>
                  </a:cubicBezTo>
                  <a:cubicBezTo>
                    <a:pt x="31877" y="108331"/>
                    <a:pt x="28575" y="106680"/>
                    <a:pt x="25400" y="104521"/>
                  </a:cubicBezTo>
                  <a:cubicBezTo>
                    <a:pt x="22225" y="102362"/>
                    <a:pt x="19431" y="100076"/>
                    <a:pt x="16764" y="97409"/>
                  </a:cubicBezTo>
                  <a:cubicBezTo>
                    <a:pt x="14097" y="94742"/>
                    <a:pt x="11684" y="92075"/>
                    <a:pt x="9652" y="88900"/>
                  </a:cubicBezTo>
                  <a:cubicBezTo>
                    <a:pt x="7620" y="85725"/>
                    <a:pt x="5842" y="82423"/>
                    <a:pt x="4318" y="78994"/>
                  </a:cubicBezTo>
                  <a:cubicBezTo>
                    <a:pt x="2794" y="75565"/>
                    <a:pt x="1778" y="72009"/>
                    <a:pt x="1016" y="68326"/>
                  </a:cubicBezTo>
                  <a:cubicBezTo>
                    <a:pt x="254" y="64643"/>
                    <a:pt x="0" y="60960"/>
                    <a:pt x="0" y="57150"/>
                  </a:cubicBezTo>
                  <a:cubicBezTo>
                    <a:pt x="0" y="53340"/>
                    <a:pt x="381" y="49657"/>
                    <a:pt x="1143" y="45974"/>
                  </a:cubicBezTo>
                  <a:cubicBezTo>
                    <a:pt x="1905" y="42291"/>
                    <a:pt x="2921" y="38735"/>
                    <a:pt x="4445" y="35306"/>
                  </a:cubicBezTo>
                  <a:cubicBezTo>
                    <a:pt x="5969" y="31877"/>
                    <a:pt x="7493" y="28575"/>
                    <a:pt x="9652" y="25400"/>
                  </a:cubicBezTo>
                  <a:cubicBezTo>
                    <a:pt x="11811" y="22225"/>
                    <a:pt x="14097" y="19431"/>
                    <a:pt x="16764" y="16764"/>
                  </a:cubicBezTo>
                  <a:cubicBezTo>
                    <a:pt x="19431" y="14097"/>
                    <a:pt x="22352" y="11684"/>
                    <a:pt x="25400" y="9652"/>
                  </a:cubicBezTo>
                  <a:cubicBezTo>
                    <a:pt x="28448" y="7620"/>
                    <a:pt x="31877" y="5842"/>
                    <a:pt x="35306" y="4318"/>
                  </a:cubicBezTo>
                  <a:cubicBezTo>
                    <a:pt x="38735" y="2794"/>
                    <a:pt x="42291" y="1778"/>
                    <a:pt x="45974" y="1016"/>
                  </a:cubicBezTo>
                  <a:cubicBezTo>
                    <a:pt x="49657" y="254"/>
                    <a:pt x="53340" y="0"/>
                    <a:pt x="57150" y="0"/>
                  </a:cubicBezTo>
                  <a:cubicBezTo>
                    <a:pt x="60960" y="0"/>
                    <a:pt x="64643" y="381"/>
                    <a:pt x="68326" y="1143"/>
                  </a:cubicBezTo>
                  <a:cubicBezTo>
                    <a:pt x="72009" y="1905"/>
                    <a:pt x="75565" y="2921"/>
                    <a:pt x="78994" y="4445"/>
                  </a:cubicBezTo>
                  <a:cubicBezTo>
                    <a:pt x="82423" y="5969"/>
                    <a:pt x="85725" y="7620"/>
                    <a:pt x="88900" y="9779"/>
                  </a:cubicBezTo>
                  <a:cubicBezTo>
                    <a:pt x="92075" y="11938"/>
                    <a:pt x="94869" y="14224"/>
                    <a:pt x="97536" y="16891"/>
                  </a:cubicBezTo>
                  <a:cubicBezTo>
                    <a:pt x="100203" y="19558"/>
                    <a:pt x="102616" y="22479"/>
                    <a:pt x="104648" y="25527"/>
                  </a:cubicBezTo>
                  <a:cubicBezTo>
                    <a:pt x="106680" y="28575"/>
                    <a:pt x="108458" y="32004"/>
                    <a:pt x="109982" y="35433"/>
                  </a:cubicBezTo>
                  <a:cubicBezTo>
                    <a:pt x="111506" y="38862"/>
                    <a:pt x="112522" y="42418"/>
                    <a:pt x="113284" y="46101"/>
                  </a:cubicBezTo>
                  <a:cubicBezTo>
                    <a:pt x="114046" y="49784"/>
                    <a:pt x="114300" y="53340"/>
                    <a:pt x="114300" y="57150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2847444" y="-63503"/>
            <a:ext cx="7079266" cy="11127248"/>
          </a:xfrm>
          <a:custGeom>
            <a:avLst/>
            <a:gdLst/>
            <a:ahLst/>
            <a:cxnLst/>
            <a:rect r="r" b="b" t="t" l="l"/>
            <a:pathLst>
              <a:path h="11127248" w="7079266">
                <a:moveTo>
                  <a:pt x="0" y="0"/>
                </a:moveTo>
                <a:lnTo>
                  <a:pt x="7079266" y="0"/>
                </a:lnTo>
                <a:lnTo>
                  <a:pt x="7079266" y="11127248"/>
                </a:lnTo>
                <a:lnTo>
                  <a:pt x="0" y="111272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555418" y="1536173"/>
            <a:ext cx="6691408" cy="99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6"/>
              </a:lnSpc>
            </a:pPr>
            <a:r>
              <a:rPr lang="en-US" b="true" sz="11513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99805" y="2650436"/>
            <a:ext cx="102794" cy="85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9"/>
              </a:lnSpc>
            </a:pPr>
            <a:r>
              <a:rPr lang="en-US" b="true" sz="30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24692" y="2888561"/>
            <a:ext cx="5288480" cy="617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b="true" sz="30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The</a:t>
            </a:r>
            <a:r>
              <a:rPr lang="en-US" b="true" sz="30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30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project</a:t>
            </a:r>
            <a:r>
              <a:rPr lang="en-US" b="true" sz="30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30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provides</a:t>
            </a:r>
            <a:r>
              <a:rPr lang="en-US" b="true" sz="30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30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</a:t>
            </a:r>
            <a:r>
              <a:rPr lang="en-US" b="true" sz="30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30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smart,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24692" y="3555311"/>
            <a:ext cx="6204756" cy="595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b="true" sz="30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simple,</a:t>
            </a:r>
            <a:r>
              <a:rPr lang="en-US" b="true" sz="30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30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and</a:t>
            </a:r>
            <a:r>
              <a:rPr lang="en-US" b="true" sz="30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30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effective</a:t>
            </a:r>
            <a:r>
              <a:rPr lang="en-US" b="true" sz="30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30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way</a:t>
            </a:r>
            <a:r>
              <a:rPr lang="en-US" b="true" sz="30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30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to</a:t>
            </a:r>
            <a:r>
              <a:rPr lang="en-US" b="true" sz="30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30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build resumes. Solves a real-world problem faced by students and job seekers. Easy to expand with more templates and AI features in the future. A step toward digital, professional career tools.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8446437"/>
            <a:ext cx="2594353" cy="1904057"/>
          </a:xfrm>
          <a:custGeom>
            <a:avLst/>
            <a:gdLst/>
            <a:ahLst/>
            <a:cxnLst/>
            <a:rect r="r" b="b" t="t" l="l"/>
            <a:pathLst>
              <a:path h="1904057" w="2594353">
                <a:moveTo>
                  <a:pt x="0" y="0"/>
                </a:moveTo>
                <a:lnTo>
                  <a:pt x="2594353" y="0"/>
                </a:lnTo>
                <a:lnTo>
                  <a:pt x="2594353" y="1904057"/>
                </a:lnTo>
                <a:lnTo>
                  <a:pt x="0" y="1904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6551" y="200196"/>
            <a:ext cx="7642184" cy="10150307"/>
          </a:xfrm>
          <a:custGeom>
            <a:avLst/>
            <a:gdLst/>
            <a:ahLst/>
            <a:cxnLst/>
            <a:rect r="r" b="b" t="t" l="l"/>
            <a:pathLst>
              <a:path h="10150307" w="7642184">
                <a:moveTo>
                  <a:pt x="0" y="0"/>
                </a:moveTo>
                <a:lnTo>
                  <a:pt x="7642184" y="0"/>
                </a:lnTo>
                <a:lnTo>
                  <a:pt x="7642184" y="10150307"/>
                </a:lnTo>
                <a:lnTo>
                  <a:pt x="0" y="10150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455409" y="2118246"/>
            <a:ext cx="6640687" cy="99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6"/>
              </a:lnSpc>
            </a:pPr>
            <a:r>
              <a:rPr lang="en-US" b="true" sz="11513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GitHub link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36475" y="3070212"/>
            <a:ext cx="92983" cy="78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9"/>
              </a:lnSpc>
            </a:pPr>
            <a:r>
              <a:rPr lang="en-US" b="true" sz="2803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44189" y="3070212"/>
            <a:ext cx="7008628" cy="78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9"/>
              </a:lnSpc>
            </a:pPr>
            <a:r>
              <a:rPr lang="en-US" b="true" sz="2803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Sourcecodeofthe projectisuploadedtoGitHub.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46785" y="4056517"/>
            <a:ext cx="6595339" cy="78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9"/>
              </a:lnSpc>
            </a:pPr>
            <a:r>
              <a:rPr lang="en-US" b="true" sz="2803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Publicly available for viewing and contribution.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47763" y="5042811"/>
            <a:ext cx="6185325" cy="78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9"/>
              </a:lnSpc>
            </a:pPr>
            <a:r>
              <a:rPr lang="en-US" b="true" sz="2803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Helps in version control &amp; portfolio building.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71846" y="6296463"/>
            <a:ext cx="6544351" cy="53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b="true" sz="30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swethagomadhi23-oss/TNSDC-FWD-DP-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636166" y="4292956"/>
            <a:ext cx="1604448" cy="3326197"/>
            <a:chOff x="0" y="0"/>
            <a:chExt cx="1604442" cy="33261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8999" y="73025"/>
              <a:ext cx="1358646" cy="1751965"/>
            </a:xfrm>
            <a:custGeom>
              <a:avLst/>
              <a:gdLst/>
              <a:ahLst/>
              <a:cxnLst/>
              <a:rect r="r" b="b" t="t" l="l"/>
              <a:pathLst>
                <a:path h="1751965" w="1358646">
                  <a:moveTo>
                    <a:pt x="682879" y="1751965"/>
                  </a:moveTo>
                  <a:lnTo>
                    <a:pt x="0" y="68453"/>
                  </a:lnTo>
                  <a:lnTo>
                    <a:pt x="57912" y="35052"/>
                  </a:lnTo>
                  <a:cubicBezTo>
                    <a:pt x="118618" y="0"/>
                    <a:pt x="193294" y="0"/>
                    <a:pt x="253873" y="35179"/>
                  </a:cubicBezTo>
                  <a:lnTo>
                    <a:pt x="1216025" y="591185"/>
                  </a:lnTo>
                  <a:cubicBezTo>
                    <a:pt x="1276350" y="626110"/>
                    <a:pt x="1325118" y="675767"/>
                    <a:pt x="1358646" y="734060"/>
                  </a:cubicBezTo>
                  <a:cubicBezTo>
                    <a:pt x="1319149" y="756920"/>
                    <a:pt x="1249426" y="797179"/>
                    <a:pt x="1246632" y="798830"/>
                  </a:cubicBezTo>
                  <a:cubicBezTo>
                    <a:pt x="1176528" y="839343"/>
                    <a:pt x="1105154" y="905256"/>
                    <a:pt x="1064006" y="974979"/>
                  </a:cubicBezTo>
                  <a:cubicBezTo>
                    <a:pt x="917448" y="1223772"/>
                    <a:pt x="781685" y="1481074"/>
                    <a:pt x="682879" y="1751965"/>
                  </a:cubicBezTo>
                  <a:close/>
                </a:path>
              </a:pathLst>
            </a:custGeom>
            <a:solidFill>
              <a:srgbClr val="9FCD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01878" y="807085"/>
              <a:ext cx="727964" cy="2420747"/>
            </a:xfrm>
            <a:custGeom>
              <a:avLst/>
              <a:gdLst/>
              <a:ahLst/>
              <a:cxnLst/>
              <a:rect r="r" b="b" t="t" l="l"/>
              <a:pathLst>
                <a:path h="2420747" w="727964">
                  <a:moveTo>
                    <a:pt x="0" y="1017905"/>
                  </a:moveTo>
                  <a:cubicBezTo>
                    <a:pt x="98679" y="747014"/>
                    <a:pt x="234442" y="489712"/>
                    <a:pt x="381127" y="240919"/>
                  </a:cubicBezTo>
                  <a:cubicBezTo>
                    <a:pt x="422275" y="171069"/>
                    <a:pt x="493649" y="105283"/>
                    <a:pt x="563753" y="64770"/>
                  </a:cubicBezTo>
                  <a:cubicBezTo>
                    <a:pt x="566547" y="63119"/>
                    <a:pt x="636270" y="22733"/>
                    <a:pt x="675767" y="0"/>
                  </a:cubicBezTo>
                  <a:cubicBezTo>
                    <a:pt x="709422" y="58420"/>
                    <a:pt x="727964" y="125476"/>
                    <a:pt x="727964" y="195199"/>
                  </a:cubicBezTo>
                  <a:lnTo>
                    <a:pt x="727964" y="2220468"/>
                  </a:lnTo>
                  <a:cubicBezTo>
                    <a:pt x="727964" y="2287651"/>
                    <a:pt x="692150" y="2349754"/>
                    <a:pt x="633984" y="2383282"/>
                  </a:cubicBezTo>
                  <a:lnTo>
                    <a:pt x="569087" y="2420747"/>
                  </a:lnTo>
                  <a:lnTo>
                    <a:pt x="0" y="1017905"/>
                  </a:lnTo>
                  <a:close/>
                </a:path>
              </a:pathLst>
            </a:custGeom>
            <a:solidFill>
              <a:srgbClr val="5284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3279" y="102362"/>
              <a:ext cx="1352550" cy="3161030"/>
            </a:xfrm>
            <a:custGeom>
              <a:avLst/>
              <a:gdLst/>
              <a:ahLst/>
              <a:cxnLst/>
              <a:rect r="r" b="b" t="t" l="l"/>
              <a:pathLst>
                <a:path h="3161030" w="1352550">
                  <a:moveTo>
                    <a:pt x="0" y="2309368"/>
                  </a:moveTo>
                  <a:lnTo>
                    <a:pt x="0" y="121920"/>
                  </a:lnTo>
                  <a:cubicBezTo>
                    <a:pt x="0" y="46863"/>
                    <a:pt x="81153" y="0"/>
                    <a:pt x="146050" y="37465"/>
                  </a:cubicBezTo>
                  <a:lnTo>
                    <a:pt x="1234313" y="666369"/>
                  </a:lnTo>
                  <a:cubicBezTo>
                    <a:pt x="1307465" y="708660"/>
                    <a:pt x="1352550" y="786765"/>
                    <a:pt x="1352550" y="871347"/>
                  </a:cubicBezTo>
                  <a:lnTo>
                    <a:pt x="1352550" y="3036697"/>
                  </a:lnTo>
                  <a:cubicBezTo>
                    <a:pt x="1352550" y="3113151"/>
                    <a:pt x="1269873" y="3161030"/>
                    <a:pt x="1203706" y="3122803"/>
                  </a:cubicBezTo>
                  <a:lnTo>
                    <a:pt x="101854" y="2485898"/>
                  </a:lnTo>
                  <a:cubicBezTo>
                    <a:pt x="38862" y="2449449"/>
                    <a:pt x="0" y="2382139"/>
                    <a:pt x="0" y="2309368"/>
                  </a:cubicBezTo>
                  <a:close/>
                </a:path>
              </a:pathLst>
            </a:custGeom>
            <a:solidFill>
              <a:srgbClr val="F0F7F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95503" y="357124"/>
              <a:ext cx="308102" cy="246888"/>
            </a:xfrm>
            <a:custGeom>
              <a:avLst/>
              <a:gdLst/>
              <a:ahLst/>
              <a:cxnLst/>
              <a:rect r="r" b="b" t="t" l="l"/>
              <a:pathLst>
                <a:path h="246888" w="308102">
                  <a:moveTo>
                    <a:pt x="308102" y="178181"/>
                  </a:moveTo>
                  <a:lnTo>
                    <a:pt x="308102" y="198120"/>
                  </a:lnTo>
                  <a:cubicBezTo>
                    <a:pt x="308102" y="228092"/>
                    <a:pt x="275717" y="246888"/>
                    <a:pt x="249682" y="231902"/>
                  </a:cubicBezTo>
                  <a:lnTo>
                    <a:pt x="34798" y="107569"/>
                  </a:lnTo>
                  <a:cubicBezTo>
                    <a:pt x="13335" y="95123"/>
                    <a:pt x="0" y="72136"/>
                    <a:pt x="0" y="47244"/>
                  </a:cubicBezTo>
                  <a:lnTo>
                    <a:pt x="0" y="0"/>
                  </a:lnTo>
                  <a:lnTo>
                    <a:pt x="308102" y="178181"/>
                  </a:lnTo>
                  <a:close/>
                </a:path>
              </a:pathLst>
            </a:custGeom>
            <a:solidFill>
              <a:srgbClr val="1C014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90754" y="272415"/>
              <a:ext cx="1314831" cy="2721356"/>
            </a:xfrm>
            <a:custGeom>
              <a:avLst/>
              <a:gdLst/>
              <a:ahLst/>
              <a:cxnLst/>
              <a:rect r="r" b="b" t="t" l="l"/>
              <a:pathLst>
                <a:path h="2721356" w="1314831">
                  <a:moveTo>
                    <a:pt x="86487" y="2154809"/>
                  </a:moveTo>
                  <a:lnTo>
                    <a:pt x="1117473" y="751840"/>
                  </a:lnTo>
                  <a:cubicBezTo>
                    <a:pt x="1117473" y="752729"/>
                    <a:pt x="1117600" y="753491"/>
                    <a:pt x="1117600" y="754380"/>
                  </a:cubicBezTo>
                  <a:lnTo>
                    <a:pt x="1117600" y="1032129"/>
                  </a:lnTo>
                  <a:lnTo>
                    <a:pt x="231140" y="2238375"/>
                  </a:lnTo>
                  <a:lnTo>
                    <a:pt x="86614" y="2154682"/>
                  </a:lnTo>
                  <a:close/>
                  <a:moveTo>
                    <a:pt x="414909" y="2344674"/>
                  </a:moveTo>
                  <a:lnTo>
                    <a:pt x="1026033" y="2697861"/>
                  </a:lnTo>
                  <a:cubicBezTo>
                    <a:pt x="1066673" y="2721356"/>
                    <a:pt x="1117600" y="2691892"/>
                    <a:pt x="1117600" y="2644902"/>
                  </a:cubicBezTo>
                  <a:lnTo>
                    <a:pt x="1117600" y="1388618"/>
                  </a:lnTo>
                  <a:lnTo>
                    <a:pt x="414909" y="2344674"/>
                  </a:lnTo>
                  <a:close/>
                  <a:moveTo>
                    <a:pt x="924560" y="511048"/>
                  </a:moveTo>
                  <a:lnTo>
                    <a:pt x="72263" y="18542"/>
                  </a:lnTo>
                  <a:cubicBezTo>
                    <a:pt x="40132" y="0"/>
                    <a:pt x="0" y="23241"/>
                    <a:pt x="0" y="60325"/>
                  </a:cubicBezTo>
                  <a:lnTo>
                    <a:pt x="0" y="1768983"/>
                  </a:lnTo>
                  <a:lnTo>
                    <a:pt x="924560" y="511048"/>
                  </a:lnTo>
                  <a:close/>
                  <a:moveTo>
                    <a:pt x="631952" y="258953"/>
                  </a:moveTo>
                  <a:cubicBezTo>
                    <a:pt x="631952" y="271526"/>
                    <a:pt x="640842" y="284607"/>
                    <a:pt x="650621" y="290068"/>
                  </a:cubicBezTo>
                  <a:cubicBezTo>
                    <a:pt x="660400" y="295529"/>
                    <a:pt x="670179" y="288544"/>
                    <a:pt x="670179" y="278511"/>
                  </a:cubicBezTo>
                  <a:cubicBezTo>
                    <a:pt x="670179" y="268478"/>
                    <a:pt x="664591" y="253111"/>
                    <a:pt x="651129" y="246126"/>
                  </a:cubicBezTo>
                  <a:cubicBezTo>
                    <a:pt x="642112" y="241300"/>
                    <a:pt x="631952" y="246761"/>
                    <a:pt x="631952" y="258826"/>
                  </a:cubicBezTo>
                  <a:close/>
                  <a:moveTo>
                    <a:pt x="1314831" y="855472"/>
                  </a:moveTo>
                  <a:lnTo>
                    <a:pt x="1314831" y="981964"/>
                  </a:lnTo>
                  <a:cubicBezTo>
                    <a:pt x="1314831" y="994029"/>
                    <a:pt x="1308481" y="1005205"/>
                    <a:pt x="1298067" y="1011174"/>
                  </a:cubicBezTo>
                  <a:lnTo>
                    <a:pt x="1290574" y="1015492"/>
                  </a:lnTo>
                  <a:cubicBezTo>
                    <a:pt x="1277620" y="1022985"/>
                    <a:pt x="1261491" y="1013587"/>
                    <a:pt x="1261491" y="998601"/>
                  </a:cubicBezTo>
                  <a:lnTo>
                    <a:pt x="1261491" y="879602"/>
                  </a:lnTo>
                  <a:cubicBezTo>
                    <a:pt x="1261491" y="862965"/>
                    <a:pt x="1270381" y="847598"/>
                    <a:pt x="1284732" y="839343"/>
                  </a:cubicBezTo>
                  <a:lnTo>
                    <a:pt x="1285748" y="838708"/>
                  </a:lnTo>
                  <a:cubicBezTo>
                    <a:pt x="1298702" y="831215"/>
                    <a:pt x="1314831" y="840613"/>
                    <a:pt x="1314831" y="855472"/>
                  </a:cubicBezTo>
                  <a:close/>
                  <a:moveTo>
                    <a:pt x="1314831" y="1090422"/>
                  </a:moveTo>
                  <a:lnTo>
                    <a:pt x="1314831" y="1216914"/>
                  </a:lnTo>
                  <a:cubicBezTo>
                    <a:pt x="1314831" y="1228979"/>
                    <a:pt x="1308481" y="1240155"/>
                    <a:pt x="1298067" y="1246124"/>
                  </a:cubicBezTo>
                  <a:lnTo>
                    <a:pt x="1290574" y="1250442"/>
                  </a:lnTo>
                  <a:cubicBezTo>
                    <a:pt x="1277620" y="1257935"/>
                    <a:pt x="1261491" y="1248537"/>
                    <a:pt x="1261491" y="1233551"/>
                  </a:cubicBezTo>
                  <a:lnTo>
                    <a:pt x="1261491" y="1114552"/>
                  </a:lnTo>
                  <a:cubicBezTo>
                    <a:pt x="1261491" y="1097915"/>
                    <a:pt x="1270381" y="1082548"/>
                    <a:pt x="1284732" y="1074293"/>
                  </a:cubicBezTo>
                  <a:lnTo>
                    <a:pt x="1285748" y="1073658"/>
                  </a:lnTo>
                  <a:cubicBezTo>
                    <a:pt x="1298702" y="1066165"/>
                    <a:pt x="1314831" y="1075563"/>
                    <a:pt x="1314831" y="1090422"/>
                  </a:cubicBezTo>
                  <a:close/>
                </a:path>
              </a:pathLst>
            </a:custGeom>
            <a:solidFill>
              <a:srgbClr val="9FCD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881" y="72390"/>
              <a:ext cx="1475486" cy="3175635"/>
            </a:xfrm>
            <a:custGeom>
              <a:avLst/>
              <a:gdLst/>
              <a:ahLst/>
              <a:cxnLst/>
              <a:rect r="r" b="b" t="t" l="l"/>
              <a:pathLst>
                <a:path h="3175635" w="1475486">
                  <a:moveTo>
                    <a:pt x="541020" y="301244"/>
                  </a:moveTo>
                  <a:lnTo>
                    <a:pt x="830326" y="468376"/>
                  </a:lnTo>
                  <a:lnTo>
                    <a:pt x="830326" y="482854"/>
                  </a:lnTo>
                  <a:cubicBezTo>
                    <a:pt x="830326" y="493522"/>
                    <a:pt x="824865" y="503047"/>
                    <a:pt x="815594" y="508381"/>
                  </a:cubicBezTo>
                  <a:cubicBezTo>
                    <a:pt x="811022" y="511048"/>
                    <a:pt x="805942" y="512445"/>
                    <a:pt x="800862" y="512445"/>
                  </a:cubicBezTo>
                  <a:cubicBezTo>
                    <a:pt x="795782" y="512445"/>
                    <a:pt x="790702" y="511048"/>
                    <a:pt x="786130" y="508381"/>
                  </a:cubicBezTo>
                  <a:lnTo>
                    <a:pt x="571119" y="384048"/>
                  </a:lnTo>
                  <a:cubicBezTo>
                    <a:pt x="552577" y="373253"/>
                    <a:pt x="541020" y="353314"/>
                    <a:pt x="541020" y="331978"/>
                  </a:cubicBezTo>
                  <a:lnTo>
                    <a:pt x="541020" y="301244"/>
                  </a:lnTo>
                  <a:close/>
                  <a:moveTo>
                    <a:pt x="1128268" y="554355"/>
                  </a:moveTo>
                  <a:cubicBezTo>
                    <a:pt x="1131697" y="554355"/>
                    <a:pt x="1135380" y="555244"/>
                    <a:pt x="1138428" y="557149"/>
                  </a:cubicBezTo>
                  <a:lnTo>
                    <a:pt x="1250442" y="621919"/>
                  </a:lnTo>
                  <a:cubicBezTo>
                    <a:pt x="1255268" y="624713"/>
                    <a:pt x="1255776" y="629412"/>
                    <a:pt x="1255776" y="631317"/>
                  </a:cubicBezTo>
                  <a:cubicBezTo>
                    <a:pt x="1255776" y="633222"/>
                    <a:pt x="1255268" y="637794"/>
                    <a:pt x="1250442" y="640715"/>
                  </a:cubicBezTo>
                  <a:cubicBezTo>
                    <a:pt x="1246378" y="643128"/>
                    <a:pt x="1241806" y="644271"/>
                    <a:pt x="1237107" y="644271"/>
                  </a:cubicBezTo>
                  <a:cubicBezTo>
                    <a:pt x="1232408" y="644271"/>
                    <a:pt x="1227963" y="643128"/>
                    <a:pt x="1223772" y="640715"/>
                  </a:cubicBezTo>
                  <a:lnTo>
                    <a:pt x="1112393" y="576199"/>
                  </a:lnTo>
                  <a:cubicBezTo>
                    <a:pt x="1108329" y="573786"/>
                    <a:pt x="1107821" y="569849"/>
                    <a:pt x="1107821" y="568325"/>
                  </a:cubicBezTo>
                  <a:cubicBezTo>
                    <a:pt x="1107821" y="566801"/>
                    <a:pt x="1108202" y="562737"/>
                    <a:pt x="1112393" y="560451"/>
                  </a:cubicBezTo>
                  <a:lnTo>
                    <a:pt x="1117854" y="557276"/>
                  </a:lnTo>
                  <a:cubicBezTo>
                    <a:pt x="1121029" y="555371"/>
                    <a:pt x="1124585" y="554482"/>
                    <a:pt x="1128014" y="554482"/>
                  </a:cubicBezTo>
                  <a:close/>
                  <a:moveTo>
                    <a:pt x="1128268" y="535305"/>
                  </a:moveTo>
                  <a:cubicBezTo>
                    <a:pt x="1121410" y="535305"/>
                    <a:pt x="1114679" y="537083"/>
                    <a:pt x="1108583" y="540639"/>
                  </a:cubicBezTo>
                  <a:lnTo>
                    <a:pt x="1103122" y="543814"/>
                  </a:lnTo>
                  <a:cubicBezTo>
                    <a:pt x="1094359" y="548894"/>
                    <a:pt x="1089152" y="558038"/>
                    <a:pt x="1089152" y="568071"/>
                  </a:cubicBezTo>
                  <a:cubicBezTo>
                    <a:pt x="1089152" y="578358"/>
                    <a:pt x="1094359" y="587375"/>
                    <a:pt x="1103122" y="592455"/>
                  </a:cubicBezTo>
                  <a:lnTo>
                    <a:pt x="1214501" y="656844"/>
                  </a:lnTo>
                  <a:cubicBezTo>
                    <a:pt x="1221486" y="660908"/>
                    <a:pt x="1229360" y="662940"/>
                    <a:pt x="1237234" y="662940"/>
                  </a:cubicBezTo>
                  <a:cubicBezTo>
                    <a:pt x="1245108" y="662940"/>
                    <a:pt x="1252982" y="660908"/>
                    <a:pt x="1259967" y="656844"/>
                  </a:cubicBezTo>
                  <a:cubicBezTo>
                    <a:pt x="1269238" y="651510"/>
                    <a:pt x="1274826" y="641858"/>
                    <a:pt x="1274826" y="631063"/>
                  </a:cubicBezTo>
                  <a:cubicBezTo>
                    <a:pt x="1274826" y="620268"/>
                    <a:pt x="1269365" y="610743"/>
                    <a:pt x="1259967" y="605282"/>
                  </a:cubicBezTo>
                  <a:lnTo>
                    <a:pt x="1147953" y="540512"/>
                  </a:lnTo>
                  <a:cubicBezTo>
                    <a:pt x="1141857" y="536956"/>
                    <a:pt x="1135126" y="535178"/>
                    <a:pt x="1128268" y="535178"/>
                  </a:cubicBezTo>
                  <a:close/>
                  <a:moveTo>
                    <a:pt x="210947" y="18923"/>
                  </a:moveTo>
                  <a:cubicBezTo>
                    <a:pt x="243205" y="18923"/>
                    <a:pt x="275463" y="27305"/>
                    <a:pt x="304292" y="43942"/>
                  </a:cubicBezTo>
                  <a:lnTo>
                    <a:pt x="1266444" y="600075"/>
                  </a:lnTo>
                  <a:cubicBezTo>
                    <a:pt x="1322324" y="632333"/>
                    <a:pt x="1368044" y="677926"/>
                    <a:pt x="1400683" y="731393"/>
                  </a:cubicBezTo>
                  <a:lnTo>
                    <a:pt x="1333373" y="770382"/>
                  </a:lnTo>
                  <a:cubicBezTo>
                    <a:pt x="1312418" y="736981"/>
                    <a:pt x="1283589" y="708533"/>
                    <a:pt x="1248410" y="688213"/>
                  </a:cubicBezTo>
                  <a:lnTo>
                    <a:pt x="160274" y="59182"/>
                  </a:lnTo>
                  <a:cubicBezTo>
                    <a:pt x="146177" y="51054"/>
                    <a:pt x="130937" y="46355"/>
                    <a:pt x="115570" y="45085"/>
                  </a:cubicBezTo>
                  <a:lnTo>
                    <a:pt x="117729" y="43815"/>
                  </a:lnTo>
                  <a:cubicBezTo>
                    <a:pt x="146431" y="27178"/>
                    <a:pt x="178689" y="18923"/>
                    <a:pt x="210947" y="18923"/>
                  </a:cubicBezTo>
                  <a:close/>
                  <a:moveTo>
                    <a:pt x="1422146" y="1045591"/>
                  </a:moveTo>
                  <a:cubicBezTo>
                    <a:pt x="1424432" y="1045591"/>
                    <a:pt x="1426210" y="1046480"/>
                    <a:pt x="1427099" y="1046988"/>
                  </a:cubicBezTo>
                  <a:cubicBezTo>
                    <a:pt x="1428496" y="1047877"/>
                    <a:pt x="1432052" y="1050417"/>
                    <a:pt x="1432052" y="1055624"/>
                  </a:cubicBezTo>
                  <a:lnTo>
                    <a:pt x="1432052" y="1182116"/>
                  </a:lnTo>
                  <a:cubicBezTo>
                    <a:pt x="1432052" y="1190752"/>
                    <a:pt x="1427480" y="1198753"/>
                    <a:pt x="1419987" y="1203071"/>
                  </a:cubicBezTo>
                  <a:lnTo>
                    <a:pt x="1412494" y="1207389"/>
                  </a:lnTo>
                  <a:cubicBezTo>
                    <a:pt x="1410716" y="1208405"/>
                    <a:pt x="1409065" y="1208786"/>
                    <a:pt x="1407541" y="1208786"/>
                  </a:cubicBezTo>
                  <a:cubicBezTo>
                    <a:pt x="1405255" y="1208786"/>
                    <a:pt x="1403477" y="1207897"/>
                    <a:pt x="1402588" y="1207389"/>
                  </a:cubicBezTo>
                  <a:cubicBezTo>
                    <a:pt x="1401191" y="1206500"/>
                    <a:pt x="1397635" y="1203960"/>
                    <a:pt x="1397635" y="1198753"/>
                  </a:cubicBezTo>
                  <a:lnTo>
                    <a:pt x="1397635" y="1079627"/>
                  </a:lnTo>
                  <a:cubicBezTo>
                    <a:pt x="1397762" y="1066292"/>
                    <a:pt x="1404747" y="1054100"/>
                    <a:pt x="1416177" y="1047496"/>
                  </a:cubicBezTo>
                  <a:lnTo>
                    <a:pt x="1417193" y="1046861"/>
                  </a:lnTo>
                  <a:cubicBezTo>
                    <a:pt x="1418971" y="1045845"/>
                    <a:pt x="1420622" y="1045464"/>
                    <a:pt x="1422019" y="1045464"/>
                  </a:cubicBezTo>
                  <a:close/>
                  <a:moveTo>
                    <a:pt x="1422273" y="1026668"/>
                  </a:moveTo>
                  <a:cubicBezTo>
                    <a:pt x="1417320" y="1026668"/>
                    <a:pt x="1412367" y="1027938"/>
                    <a:pt x="1407795" y="1030605"/>
                  </a:cubicBezTo>
                  <a:lnTo>
                    <a:pt x="1406779" y="1031240"/>
                  </a:lnTo>
                  <a:cubicBezTo>
                    <a:pt x="1389507" y="1041273"/>
                    <a:pt x="1378839" y="1059815"/>
                    <a:pt x="1378839" y="1079754"/>
                  </a:cubicBezTo>
                  <a:lnTo>
                    <a:pt x="1378839" y="1198753"/>
                  </a:lnTo>
                  <a:cubicBezTo>
                    <a:pt x="1378839" y="1209167"/>
                    <a:pt x="1384173" y="1218565"/>
                    <a:pt x="1393190" y="1223772"/>
                  </a:cubicBezTo>
                  <a:cubicBezTo>
                    <a:pt x="1397635" y="1226439"/>
                    <a:pt x="1402588" y="1227709"/>
                    <a:pt x="1407541" y="1227709"/>
                  </a:cubicBezTo>
                  <a:cubicBezTo>
                    <a:pt x="1412494" y="1227709"/>
                    <a:pt x="1417447" y="1226312"/>
                    <a:pt x="1421892" y="1223772"/>
                  </a:cubicBezTo>
                  <a:lnTo>
                    <a:pt x="1429385" y="1219454"/>
                  </a:lnTo>
                  <a:cubicBezTo>
                    <a:pt x="1442720" y="1211707"/>
                    <a:pt x="1450975" y="1197483"/>
                    <a:pt x="1450975" y="1182116"/>
                  </a:cubicBezTo>
                  <a:lnTo>
                    <a:pt x="1450975" y="1055624"/>
                  </a:lnTo>
                  <a:cubicBezTo>
                    <a:pt x="1450975" y="1045210"/>
                    <a:pt x="1445641" y="1035812"/>
                    <a:pt x="1436624" y="1030605"/>
                  </a:cubicBezTo>
                  <a:cubicBezTo>
                    <a:pt x="1432179" y="1027938"/>
                    <a:pt x="1427226" y="1026668"/>
                    <a:pt x="1422273" y="1026668"/>
                  </a:cubicBezTo>
                  <a:close/>
                  <a:moveTo>
                    <a:pt x="1422146" y="1280541"/>
                  </a:moveTo>
                  <a:cubicBezTo>
                    <a:pt x="1424432" y="1280541"/>
                    <a:pt x="1426210" y="1281430"/>
                    <a:pt x="1427099" y="1281938"/>
                  </a:cubicBezTo>
                  <a:cubicBezTo>
                    <a:pt x="1428623" y="1282827"/>
                    <a:pt x="1432052" y="1285367"/>
                    <a:pt x="1432052" y="1290574"/>
                  </a:cubicBezTo>
                  <a:lnTo>
                    <a:pt x="1432052" y="1417066"/>
                  </a:lnTo>
                  <a:lnTo>
                    <a:pt x="1432179" y="1417066"/>
                  </a:lnTo>
                  <a:cubicBezTo>
                    <a:pt x="1432179" y="1425702"/>
                    <a:pt x="1427607" y="1433703"/>
                    <a:pt x="1420114" y="1438021"/>
                  </a:cubicBezTo>
                  <a:lnTo>
                    <a:pt x="1412621" y="1442339"/>
                  </a:lnTo>
                  <a:cubicBezTo>
                    <a:pt x="1410843" y="1443355"/>
                    <a:pt x="1409192" y="1443736"/>
                    <a:pt x="1407668" y="1443736"/>
                  </a:cubicBezTo>
                  <a:cubicBezTo>
                    <a:pt x="1405382" y="1443736"/>
                    <a:pt x="1403604" y="1442847"/>
                    <a:pt x="1402715" y="1442339"/>
                  </a:cubicBezTo>
                  <a:cubicBezTo>
                    <a:pt x="1401318" y="1441450"/>
                    <a:pt x="1397762" y="1438910"/>
                    <a:pt x="1397762" y="1433703"/>
                  </a:cubicBezTo>
                  <a:lnTo>
                    <a:pt x="1397762" y="1314704"/>
                  </a:lnTo>
                  <a:cubicBezTo>
                    <a:pt x="1397762" y="1301496"/>
                    <a:pt x="1404874" y="1289177"/>
                    <a:pt x="1416304" y="1282573"/>
                  </a:cubicBezTo>
                  <a:lnTo>
                    <a:pt x="1417320" y="1281938"/>
                  </a:lnTo>
                  <a:cubicBezTo>
                    <a:pt x="1419098" y="1280922"/>
                    <a:pt x="1420749" y="1280541"/>
                    <a:pt x="1422146" y="1280541"/>
                  </a:cubicBezTo>
                  <a:close/>
                  <a:moveTo>
                    <a:pt x="1422273" y="1261618"/>
                  </a:moveTo>
                  <a:cubicBezTo>
                    <a:pt x="1417320" y="1261618"/>
                    <a:pt x="1412367" y="1262888"/>
                    <a:pt x="1407795" y="1265555"/>
                  </a:cubicBezTo>
                  <a:lnTo>
                    <a:pt x="1406779" y="1266190"/>
                  </a:lnTo>
                  <a:cubicBezTo>
                    <a:pt x="1389507" y="1276223"/>
                    <a:pt x="1378839" y="1294765"/>
                    <a:pt x="1378839" y="1314704"/>
                  </a:cubicBezTo>
                  <a:lnTo>
                    <a:pt x="1378839" y="1433703"/>
                  </a:lnTo>
                  <a:cubicBezTo>
                    <a:pt x="1378839" y="1444117"/>
                    <a:pt x="1384173" y="1453515"/>
                    <a:pt x="1393190" y="1458722"/>
                  </a:cubicBezTo>
                  <a:cubicBezTo>
                    <a:pt x="1397635" y="1461389"/>
                    <a:pt x="1402588" y="1462659"/>
                    <a:pt x="1407541" y="1462659"/>
                  </a:cubicBezTo>
                  <a:cubicBezTo>
                    <a:pt x="1412494" y="1462659"/>
                    <a:pt x="1417447" y="1461262"/>
                    <a:pt x="1421892" y="1458722"/>
                  </a:cubicBezTo>
                  <a:lnTo>
                    <a:pt x="1429385" y="1454404"/>
                  </a:lnTo>
                  <a:cubicBezTo>
                    <a:pt x="1442720" y="1446657"/>
                    <a:pt x="1450975" y="1432433"/>
                    <a:pt x="1450975" y="1417066"/>
                  </a:cubicBezTo>
                  <a:lnTo>
                    <a:pt x="1450975" y="1290574"/>
                  </a:lnTo>
                  <a:cubicBezTo>
                    <a:pt x="1450975" y="1280033"/>
                    <a:pt x="1445641" y="1270762"/>
                    <a:pt x="1436624" y="1265428"/>
                  </a:cubicBezTo>
                  <a:cubicBezTo>
                    <a:pt x="1432179" y="1262761"/>
                    <a:pt x="1427226" y="1261491"/>
                    <a:pt x="1422273" y="1261491"/>
                  </a:cubicBezTo>
                  <a:close/>
                  <a:moveTo>
                    <a:pt x="667893" y="2686177"/>
                  </a:moveTo>
                  <a:cubicBezTo>
                    <a:pt x="672338" y="2686177"/>
                    <a:pt x="676910" y="2687447"/>
                    <a:pt x="681482" y="2689733"/>
                  </a:cubicBezTo>
                  <a:cubicBezTo>
                    <a:pt x="715264" y="2707513"/>
                    <a:pt x="727456" y="2746375"/>
                    <a:pt x="727456" y="2768219"/>
                  </a:cubicBezTo>
                  <a:cubicBezTo>
                    <a:pt x="727456" y="2778125"/>
                    <a:pt x="722630" y="2787015"/>
                    <a:pt x="714756" y="2791587"/>
                  </a:cubicBezTo>
                  <a:cubicBezTo>
                    <a:pt x="711073" y="2793746"/>
                    <a:pt x="707136" y="2794762"/>
                    <a:pt x="703072" y="2794762"/>
                  </a:cubicBezTo>
                  <a:cubicBezTo>
                    <a:pt x="698500" y="2794762"/>
                    <a:pt x="693674" y="2793365"/>
                    <a:pt x="688975" y="2790825"/>
                  </a:cubicBezTo>
                  <a:cubicBezTo>
                    <a:pt x="666750" y="2778125"/>
                    <a:pt x="643636" y="2746502"/>
                    <a:pt x="643636" y="2715514"/>
                  </a:cubicBezTo>
                  <a:cubicBezTo>
                    <a:pt x="643636" y="2703576"/>
                    <a:pt x="648081" y="2694051"/>
                    <a:pt x="655955" y="2689352"/>
                  </a:cubicBezTo>
                  <a:cubicBezTo>
                    <a:pt x="659511" y="2687193"/>
                    <a:pt x="663448" y="2686050"/>
                    <a:pt x="667766" y="2686050"/>
                  </a:cubicBezTo>
                  <a:close/>
                  <a:moveTo>
                    <a:pt x="667893" y="2667254"/>
                  </a:moveTo>
                  <a:cubicBezTo>
                    <a:pt x="660273" y="2667254"/>
                    <a:pt x="652907" y="2669286"/>
                    <a:pt x="646430" y="2673223"/>
                  </a:cubicBezTo>
                  <a:cubicBezTo>
                    <a:pt x="632841" y="2681478"/>
                    <a:pt x="624967" y="2696972"/>
                    <a:pt x="624967" y="2715514"/>
                  </a:cubicBezTo>
                  <a:cubicBezTo>
                    <a:pt x="624967" y="2754884"/>
                    <a:pt x="653288" y="2792095"/>
                    <a:pt x="679831" y="2807335"/>
                  </a:cubicBezTo>
                  <a:cubicBezTo>
                    <a:pt x="687451" y="2811653"/>
                    <a:pt x="695325" y="2813812"/>
                    <a:pt x="703199" y="2813812"/>
                  </a:cubicBezTo>
                  <a:cubicBezTo>
                    <a:pt x="710565" y="2813812"/>
                    <a:pt x="717804" y="2811907"/>
                    <a:pt x="724281" y="2807970"/>
                  </a:cubicBezTo>
                  <a:cubicBezTo>
                    <a:pt x="737870" y="2799969"/>
                    <a:pt x="746379" y="2784729"/>
                    <a:pt x="746379" y="2768219"/>
                  </a:cubicBezTo>
                  <a:cubicBezTo>
                    <a:pt x="746252" y="2736596"/>
                    <a:pt x="728853" y="2693289"/>
                    <a:pt x="690245" y="2672969"/>
                  </a:cubicBezTo>
                  <a:cubicBezTo>
                    <a:pt x="683006" y="2669159"/>
                    <a:pt x="675259" y="2667254"/>
                    <a:pt x="667766" y="2667254"/>
                  </a:cubicBezTo>
                  <a:close/>
                  <a:moveTo>
                    <a:pt x="175133" y="221361"/>
                  </a:moveTo>
                  <a:cubicBezTo>
                    <a:pt x="181737" y="221361"/>
                    <a:pt x="188468" y="223139"/>
                    <a:pt x="194437" y="226695"/>
                  </a:cubicBezTo>
                  <a:lnTo>
                    <a:pt x="1125728" y="764921"/>
                  </a:lnTo>
                  <a:cubicBezTo>
                    <a:pt x="1193165" y="803910"/>
                    <a:pt x="1234948" y="876427"/>
                    <a:pt x="1234948" y="954278"/>
                  </a:cubicBezTo>
                  <a:lnTo>
                    <a:pt x="1234948" y="2844927"/>
                  </a:lnTo>
                  <a:cubicBezTo>
                    <a:pt x="1234948" y="2863596"/>
                    <a:pt x="1225296" y="2880360"/>
                    <a:pt x="1209167" y="2889631"/>
                  </a:cubicBezTo>
                  <a:cubicBezTo>
                    <a:pt x="1201166" y="2894330"/>
                    <a:pt x="1192276" y="2896616"/>
                    <a:pt x="1183386" y="2896616"/>
                  </a:cubicBezTo>
                  <a:cubicBezTo>
                    <a:pt x="1174496" y="2896616"/>
                    <a:pt x="1165606" y="2894330"/>
                    <a:pt x="1157605" y="2889631"/>
                  </a:cubicBezTo>
                  <a:lnTo>
                    <a:pt x="169799" y="2318639"/>
                  </a:lnTo>
                  <a:cubicBezTo>
                    <a:pt x="149225" y="2306701"/>
                    <a:pt x="136398" y="2284603"/>
                    <a:pt x="136398" y="2260727"/>
                  </a:cubicBezTo>
                  <a:lnTo>
                    <a:pt x="136398" y="260223"/>
                  </a:lnTo>
                  <a:cubicBezTo>
                    <a:pt x="136398" y="246126"/>
                    <a:pt x="143637" y="233680"/>
                    <a:pt x="155702" y="226568"/>
                  </a:cubicBezTo>
                  <a:cubicBezTo>
                    <a:pt x="161798" y="223012"/>
                    <a:pt x="168402" y="221234"/>
                    <a:pt x="175006" y="221234"/>
                  </a:cubicBezTo>
                  <a:close/>
                  <a:moveTo>
                    <a:pt x="175133" y="202438"/>
                  </a:moveTo>
                  <a:cubicBezTo>
                    <a:pt x="165227" y="202438"/>
                    <a:pt x="155321" y="205105"/>
                    <a:pt x="146304" y="210312"/>
                  </a:cubicBezTo>
                  <a:cubicBezTo>
                    <a:pt x="128270" y="220726"/>
                    <a:pt x="117475" y="239395"/>
                    <a:pt x="117475" y="260350"/>
                  </a:cubicBezTo>
                  <a:lnTo>
                    <a:pt x="117475" y="2260854"/>
                  </a:lnTo>
                  <a:cubicBezTo>
                    <a:pt x="117475" y="2291461"/>
                    <a:pt x="133858" y="2319782"/>
                    <a:pt x="160274" y="2335149"/>
                  </a:cubicBezTo>
                  <a:lnTo>
                    <a:pt x="1148207" y="2906141"/>
                  </a:lnTo>
                  <a:cubicBezTo>
                    <a:pt x="1159256" y="2912491"/>
                    <a:pt x="1171321" y="2915793"/>
                    <a:pt x="1183386" y="2915793"/>
                  </a:cubicBezTo>
                  <a:cubicBezTo>
                    <a:pt x="1195451" y="2915793"/>
                    <a:pt x="1207643" y="2912618"/>
                    <a:pt x="1218692" y="2906141"/>
                  </a:cubicBezTo>
                  <a:cubicBezTo>
                    <a:pt x="1240790" y="2893314"/>
                    <a:pt x="1253871" y="2870581"/>
                    <a:pt x="1253871" y="2845054"/>
                  </a:cubicBezTo>
                  <a:lnTo>
                    <a:pt x="1253871" y="954405"/>
                  </a:lnTo>
                  <a:cubicBezTo>
                    <a:pt x="1253871" y="869823"/>
                    <a:pt x="1208405" y="790956"/>
                    <a:pt x="1135126" y="748665"/>
                  </a:cubicBezTo>
                  <a:lnTo>
                    <a:pt x="203962" y="210312"/>
                  </a:lnTo>
                  <a:cubicBezTo>
                    <a:pt x="194945" y="205105"/>
                    <a:pt x="185039" y="202438"/>
                    <a:pt x="175133" y="202438"/>
                  </a:cubicBezTo>
                  <a:close/>
                  <a:moveTo>
                    <a:pt x="1410208" y="747649"/>
                  </a:moveTo>
                  <a:cubicBezTo>
                    <a:pt x="1440180" y="802767"/>
                    <a:pt x="1456690" y="865124"/>
                    <a:pt x="1456690" y="929767"/>
                  </a:cubicBezTo>
                  <a:lnTo>
                    <a:pt x="1456690" y="2955163"/>
                  </a:lnTo>
                  <a:lnTo>
                    <a:pt x="1456563" y="2955163"/>
                  </a:lnTo>
                  <a:cubicBezTo>
                    <a:pt x="1456563" y="3018790"/>
                    <a:pt x="1422400" y="3078099"/>
                    <a:pt x="1367282" y="3109849"/>
                  </a:cubicBezTo>
                  <a:lnTo>
                    <a:pt x="1360932" y="3113532"/>
                  </a:lnTo>
                  <a:cubicBezTo>
                    <a:pt x="1367663" y="3099181"/>
                    <a:pt x="1371346" y="3083306"/>
                    <a:pt x="1371346" y="3066669"/>
                  </a:cubicBezTo>
                  <a:lnTo>
                    <a:pt x="1371346" y="901319"/>
                  </a:lnTo>
                  <a:cubicBezTo>
                    <a:pt x="1371346" y="860679"/>
                    <a:pt x="1361186" y="821436"/>
                    <a:pt x="1342771" y="786638"/>
                  </a:cubicBezTo>
                  <a:lnTo>
                    <a:pt x="1410081" y="747649"/>
                  </a:lnTo>
                  <a:close/>
                  <a:moveTo>
                    <a:pt x="106934" y="63754"/>
                  </a:moveTo>
                  <a:cubicBezTo>
                    <a:pt x="122047" y="63754"/>
                    <a:pt x="137160" y="67818"/>
                    <a:pt x="150876" y="75692"/>
                  </a:cubicBezTo>
                  <a:lnTo>
                    <a:pt x="522097" y="290322"/>
                  </a:lnTo>
                  <a:lnTo>
                    <a:pt x="522097" y="331978"/>
                  </a:lnTo>
                  <a:cubicBezTo>
                    <a:pt x="522097" y="360172"/>
                    <a:pt x="537210" y="386461"/>
                    <a:pt x="561594" y="400558"/>
                  </a:cubicBezTo>
                  <a:lnTo>
                    <a:pt x="776605" y="524891"/>
                  </a:lnTo>
                  <a:cubicBezTo>
                    <a:pt x="784098" y="529336"/>
                    <a:pt x="792480" y="531495"/>
                    <a:pt x="800735" y="531495"/>
                  </a:cubicBezTo>
                  <a:cubicBezTo>
                    <a:pt x="808990" y="531495"/>
                    <a:pt x="817372" y="529336"/>
                    <a:pt x="824865" y="524891"/>
                  </a:cubicBezTo>
                  <a:cubicBezTo>
                    <a:pt x="839978" y="516128"/>
                    <a:pt x="848995" y="500380"/>
                    <a:pt x="848995" y="482854"/>
                  </a:cubicBezTo>
                  <a:lnTo>
                    <a:pt x="848995" y="479298"/>
                  </a:lnTo>
                  <a:lnTo>
                    <a:pt x="1238758" y="704596"/>
                  </a:lnTo>
                  <a:cubicBezTo>
                    <a:pt x="1308735" y="745109"/>
                    <a:pt x="1352296" y="820420"/>
                    <a:pt x="1352296" y="901446"/>
                  </a:cubicBezTo>
                  <a:lnTo>
                    <a:pt x="1352296" y="3066796"/>
                  </a:lnTo>
                  <a:lnTo>
                    <a:pt x="1352423" y="3066796"/>
                  </a:lnTo>
                  <a:cubicBezTo>
                    <a:pt x="1352423" y="3097657"/>
                    <a:pt x="1337310" y="3125343"/>
                    <a:pt x="1311783" y="3141980"/>
                  </a:cubicBezTo>
                  <a:lnTo>
                    <a:pt x="1302893" y="3147187"/>
                  </a:lnTo>
                  <a:cubicBezTo>
                    <a:pt x="1290066" y="3153664"/>
                    <a:pt x="1276350" y="3156839"/>
                    <a:pt x="1262634" y="3156839"/>
                  </a:cubicBezTo>
                  <a:cubicBezTo>
                    <a:pt x="1247267" y="3156839"/>
                    <a:pt x="1231773" y="3152775"/>
                    <a:pt x="1217803" y="3144647"/>
                  </a:cubicBezTo>
                  <a:lnTo>
                    <a:pt x="116078" y="2507615"/>
                  </a:lnTo>
                  <a:cubicBezTo>
                    <a:pt x="56134" y="2472944"/>
                    <a:pt x="19050" y="2408428"/>
                    <a:pt x="19050" y="2339213"/>
                  </a:cubicBezTo>
                  <a:lnTo>
                    <a:pt x="19050" y="151892"/>
                  </a:lnTo>
                  <a:cubicBezTo>
                    <a:pt x="19050" y="120015"/>
                    <a:pt x="35433" y="91567"/>
                    <a:pt x="62992" y="75692"/>
                  </a:cubicBezTo>
                  <a:cubicBezTo>
                    <a:pt x="76708" y="67691"/>
                    <a:pt x="91821" y="63754"/>
                    <a:pt x="106934" y="63754"/>
                  </a:cubicBezTo>
                  <a:close/>
                  <a:moveTo>
                    <a:pt x="211074" y="0"/>
                  </a:moveTo>
                  <a:cubicBezTo>
                    <a:pt x="175514" y="0"/>
                    <a:pt x="140081" y="9144"/>
                    <a:pt x="108331" y="27432"/>
                  </a:cubicBezTo>
                  <a:lnTo>
                    <a:pt x="50419" y="60833"/>
                  </a:lnTo>
                  <a:lnTo>
                    <a:pt x="50546" y="60960"/>
                  </a:lnTo>
                  <a:cubicBezTo>
                    <a:pt x="18923" y="80645"/>
                    <a:pt x="0" y="114300"/>
                    <a:pt x="0" y="151765"/>
                  </a:cubicBezTo>
                  <a:lnTo>
                    <a:pt x="0" y="2339340"/>
                  </a:lnTo>
                  <a:cubicBezTo>
                    <a:pt x="0" y="2415286"/>
                    <a:pt x="40767" y="2486152"/>
                    <a:pt x="106553" y="2524125"/>
                  </a:cubicBezTo>
                  <a:lnTo>
                    <a:pt x="1208405" y="3160903"/>
                  </a:lnTo>
                  <a:cubicBezTo>
                    <a:pt x="1225423" y="3170809"/>
                    <a:pt x="1244092" y="3175635"/>
                    <a:pt x="1262761" y="3175635"/>
                  </a:cubicBezTo>
                  <a:cubicBezTo>
                    <a:pt x="1279525" y="3175635"/>
                    <a:pt x="1296416" y="3171571"/>
                    <a:pt x="1312037" y="3163570"/>
                  </a:cubicBezTo>
                  <a:lnTo>
                    <a:pt x="1312545" y="3163189"/>
                  </a:lnTo>
                  <a:cubicBezTo>
                    <a:pt x="1314069" y="3162427"/>
                    <a:pt x="1315593" y="3161538"/>
                    <a:pt x="1316990" y="3160776"/>
                  </a:cubicBezTo>
                  <a:cubicBezTo>
                    <a:pt x="1318387" y="3160014"/>
                    <a:pt x="1319784" y="3158998"/>
                    <a:pt x="1321054" y="3158236"/>
                  </a:cubicBezTo>
                  <a:lnTo>
                    <a:pt x="1376680" y="3126105"/>
                  </a:lnTo>
                  <a:cubicBezTo>
                    <a:pt x="1437640" y="3090926"/>
                    <a:pt x="1475486" y="3025394"/>
                    <a:pt x="1475486" y="2955036"/>
                  </a:cubicBezTo>
                  <a:lnTo>
                    <a:pt x="1475486" y="929767"/>
                  </a:lnTo>
                  <a:cubicBezTo>
                    <a:pt x="1475486" y="787400"/>
                    <a:pt x="1399032" y="654812"/>
                    <a:pt x="1275842" y="583565"/>
                  </a:cubicBezTo>
                  <a:lnTo>
                    <a:pt x="313690" y="27559"/>
                  </a:lnTo>
                  <a:cubicBezTo>
                    <a:pt x="282067" y="9144"/>
                    <a:pt x="246507" y="0"/>
                    <a:pt x="210947" y="0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500" y="63500"/>
              <a:ext cx="1477391" cy="3199257"/>
            </a:xfrm>
            <a:custGeom>
              <a:avLst/>
              <a:gdLst/>
              <a:ahLst/>
              <a:cxnLst/>
              <a:rect r="r" b="b" t="t" l="l"/>
              <a:pathLst>
                <a:path h="3199257" w="1477391">
                  <a:moveTo>
                    <a:pt x="0" y="3199257"/>
                  </a:moveTo>
                  <a:lnTo>
                    <a:pt x="1477391" y="3199257"/>
                  </a:lnTo>
                  <a:lnTo>
                    <a:pt x="14773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618433" y="477593"/>
            <a:ext cx="1650597" cy="3425266"/>
            <a:chOff x="0" y="0"/>
            <a:chExt cx="1650606" cy="34252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0777" y="73279"/>
              <a:ext cx="1402588" cy="1804289"/>
            </a:xfrm>
            <a:custGeom>
              <a:avLst/>
              <a:gdLst/>
              <a:ahLst/>
              <a:cxnLst/>
              <a:rect r="r" b="b" t="t" l="l"/>
              <a:pathLst>
                <a:path h="1804289" w="1402588">
                  <a:moveTo>
                    <a:pt x="704977" y="1804162"/>
                  </a:moveTo>
                  <a:lnTo>
                    <a:pt x="0" y="70485"/>
                  </a:lnTo>
                  <a:lnTo>
                    <a:pt x="59817" y="36068"/>
                  </a:lnTo>
                  <a:cubicBezTo>
                    <a:pt x="122428" y="0"/>
                    <a:pt x="199517" y="0"/>
                    <a:pt x="262001" y="36195"/>
                  </a:cubicBezTo>
                  <a:lnTo>
                    <a:pt x="1255268" y="608965"/>
                  </a:lnTo>
                  <a:cubicBezTo>
                    <a:pt x="1317498" y="644906"/>
                    <a:pt x="1367790" y="695960"/>
                    <a:pt x="1402588" y="756031"/>
                  </a:cubicBezTo>
                  <a:cubicBezTo>
                    <a:pt x="1361821" y="779526"/>
                    <a:pt x="1289939" y="821055"/>
                    <a:pt x="1286891" y="822706"/>
                  </a:cubicBezTo>
                  <a:cubicBezTo>
                    <a:pt x="1214501" y="864489"/>
                    <a:pt x="1140841" y="932307"/>
                    <a:pt x="1098296" y="1004189"/>
                  </a:cubicBezTo>
                  <a:cubicBezTo>
                    <a:pt x="946912" y="1260348"/>
                    <a:pt x="806831" y="1525270"/>
                    <a:pt x="704850" y="1804289"/>
                  </a:cubicBezTo>
                  <a:close/>
                </a:path>
              </a:pathLst>
            </a:custGeom>
            <a:solidFill>
              <a:srgbClr val="9FCD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825754" y="829183"/>
              <a:ext cx="751586" cy="2492756"/>
            </a:xfrm>
            <a:custGeom>
              <a:avLst/>
              <a:gdLst/>
              <a:ahLst/>
              <a:cxnLst/>
              <a:rect r="r" b="b" t="t" l="l"/>
              <a:pathLst>
                <a:path h="2492756" w="751586">
                  <a:moveTo>
                    <a:pt x="0" y="1048258"/>
                  </a:moveTo>
                  <a:cubicBezTo>
                    <a:pt x="101854" y="769239"/>
                    <a:pt x="242062" y="504317"/>
                    <a:pt x="393446" y="248158"/>
                  </a:cubicBezTo>
                  <a:cubicBezTo>
                    <a:pt x="435991" y="176276"/>
                    <a:pt x="509524" y="108458"/>
                    <a:pt x="582041" y="66675"/>
                  </a:cubicBezTo>
                  <a:cubicBezTo>
                    <a:pt x="584962" y="65024"/>
                    <a:pt x="656971" y="23495"/>
                    <a:pt x="697738" y="0"/>
                  </a:cubicBezTo>
                  <a:cubicBezTo>
                    <a:pt x="732536" y="60071"/>
                    <a:pt x="751586" y="129159"/>
                    <a:pt x="751586" y="201041"/>
                  </a:cubicBezTo>
                  <a:lnTo>
                    <a:pt x="751586" y="2286635"/>
                  </a:lnTo>
                  <a:cubicBezTo>
                    <a:pt x="751586" y="2355850"/>
                    <a:pt x="714629" y="2419858"/>
                    <a:pt x="654558" y="2454275"/>
                  </a:cubicBezTo>
                  <a:lnTo>
                    <a:pt x="587502" y="2492756"/>
                  </a:lnTo>
                  <a:lnTo>
                    <a:pt x="0" y="1048258"/>
                  </a:lnTo>
                  <a:close/>
                </a:path>
              </a:pathLst>
            </a:custGeom>
            <a:solidFill>
              <a:srgbClr val="5284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533" y="103378"/>
              <a:ext cx="1396238" cy="3255264"/>
            </a:xfrm>
            <a:custGeom>
              <a:avLst/>
              <a:gdLst/>
              <a:ahLst/>
              <a:cxnLst/>
              <a:rect r="r" b="b" t="t" l="l"/>
              <a:pathLst>
                <a:path h="3255264" w="1396238">
                  <a:moveTo>
                    <a:pt x="0" y="2378202"/>
                  </a:moveTo>
                  <a:lnTo>
                    <a:pt x="0" y="125603"/>
                  </a:lnTo>
                  <a:cubicBezTo>
                    <a:pt x="0" y="48260"/>
                    <a:pt x="83820" y="0"/>
                    <a:pt x="150876" y="38735"/>
                  </a:cubicBezTo>
                  <a:lnTo>
                    <a:pt x="1274191" y="686435"/>
                  </a:lnTo>
                  <a:cubicBezTo>
                    <a:pt x="1349756" y="729996"/>
                    <a:pt x="1396238" y="810387"/>
                    <a:pt x="1396238" y="897509"/>
                  </a:cubicBezTo>
                  <a:lnTo>
                    <a:pt x="1396238" y="3127248"/>
                  </a:lnTo>
                  <a:cubicBezTo>
                    <a:pt x="1396238" y="3205988"/>
                    <a:pt x="1310894" y="3255264"/>
                    <a:pt x="1242568" y="3215894"/>
                  </a:cubicBezTo>
                  <a:lnTo>
                    <a:pt x="105156" y="2560066"/>
                  </a:lnTo>
                  <a:cubicBezTo>
                    <a:pt x="40132" y="2522474"/>
                    <a:pt x="0" y="2453259"/>
                    <a:pt x="0" y="2378202"/>
                  </a:cubicBezTo>
                  <a:close/>
                </a:path>
              </a:pathLst>
            </a:custGeom>
            <a:solidFill>
              <a:srgbClr val="F0F7F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612648" y="365887"/>
              <a:ext cx="318135" cy="254254"/>
            </a:xfrm>
            <a:custGeom>
              <a:avLst/>
              <a:gdLst/>
              <a:ahLst/>
              <a:cxnLst/>
              <a:rect r="r" b="b" t="t" l="l"/>
              <a:pathLst>
                <a:path h="254254" w="318135">
                  <a:moveTo>
                    <a:pt x="318135" y="183515"/>
                  </a:moveTo>
                  <a:lnTo>
                    <a:pt x="318135" y="203962"/>
                  </a:lnTo>
                  <a:cubicBezTo>
                    <a:pt x="318135" y="234823"/>
                    <a:pt x="284607" y="254254"/>
                    <a:pt x="257937" y="238633"/>
                  </a:cubicBezTo>
                  <a:lnTo>
                    <a:pt x="35941" y="110744"/>
                  </a:lnTo>
                  <a:cubicBezTo>
                    <a:pt x="13716" y="97917"/>
                    <a:pt x="0" y="74295"/>
                    <a:pt x="0" y="48641"/>
                  </a:cubicBezTo>
                  <a:lnTo>
                    <a:pt x="0" y="0"/>
                  </a:lnTo>
                  <a:lnTo>
                    <a:pt x="318135" y="183515"/>
                  </a:lnTo>
                  <a:close/>
                </a:path>
              </a:pathLst>
            </a:custGeom>
            <a:solidFill>
              <a:srgbClr val="1C014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94945" y="278638"/>
              <a:ext cx="1357122" cy="2802509"/>
            </a:xfrm>
            <a:custGeom>
              <a:avLst/>
              <a:gdLst/>
              <a:ahLst/>
              <a:cxnLst/>
              <a:rect r="r" b="b" t="t" l="l"/>
              <a:pathLst>
                <a:path h="2802509" w="1357122">
                  <a:moveTo>
                    <a:pt x="89154" y="2218944"/>
                  </a:moveTo>
                  <a:lnTo>
                    <a:pt x="1153414" y="774319"/>
                  </a:lnTo>
                  <a:cubicBezTo>
                    <a:pt x="1153414" y="775208"/>
                    <a:pt x="1153541" y="775970"/>
                    <a:pt x="1153541" y="776859"/>
                  </a:cubicBezTo>
                  <a:lnTo>
                    <a:pt x="1153541" y="1062990"/>
                  </a:lnTo>
                  <a:lnTo>
                    <a:pt x="238506" y="2305050"/>
                  </a:lnTo>
                  <a:lnTo>
                    <a:pt x="89281" y="2218944"/>
                  </a:lnTo>
                  <a:close/>
                  <a:moveTo>
                    <a:pt x="428244" y="2414524"/>
                  </a:moveTo>
                  <a:lnTo>
                    <a:pt x="1059053" y="2778252"/>
                  </a:lnTo>
                  <a:cubicBezTo>
                    <a:pt x="1101090" y="2802509"/>
                    <a:pt x="1153541" y="2772156"/>
                    <a:pt x="1153541" y="2723769"/>
                  </a:cubicBezTo>
                  <a:lnTo>
                    <a:pt x="1153541" y="1429893"/>
                  </a:lnTo>
                  <a:lnTo>
                    <a:pt x="428244" y="2414397"/>
                  </a:lnTo>
                  <a:close/>
                  <a:moveTo>
                    <a:pt x="954278" y="526288"/>
                  </a:moveTo>
                  <a:lnTo>
                    <a:pt x="74549" y="19050"/>
                  </a:lnTo>
                  <a:cubicBezTo>
                    <a:pt x="41402" y="0"/>
                    <a:pt x="0" y="23876"/>
                    <a:pt x="0" y="62103"/>
                  </a:cubicBezTo>
                  <a:lnTo>
                    <a:pt x="0" y="1821688"/>
                  </a:lnTo>
                  <a:lnTo>
                    <a:pt x="954278" y="526288"/>
                  </a:lnTo>
                  <a:close/>
                  <a:moveTo>
                    <a:pt x="652272" y="266573"/>
                  </a:moveTo>
                  <a:cubicBezTo>
                    <a:pt x="652272" y="279400"/>
                    <a:pt x="661543" y="292989"/>
                    <a:pt x="671576" y="298577"/>
                  </a:cubicBezTo>
                  <a:cubicBezTo>
                    <a:pt x="681609" y="304165"/>
                    <a:pt x="691769" y="297053"/>
                    <a:pt x="691769" y="286766"/>
                  </a:cubicBezTo>
                  <a:cubicBezTo>
                    <a:pt x="691769" y="276479"/>
                    <a:pt x="685927" y="260731"/>
                    <a:pt x="672084" y="253492"/>
                  </a:cubicBezTo>
                  <a:cubicBezTo>
                    <a:pt x="662686" y="248539"/>
                    <a:pt x="652272" y="254127"/>
                    <a:pt x="652272" y="266573"/>
                  </a:cubicBezTo>
                  <a:close/>
                  <a:moveTo>
                    <a:pt x="1357122" y="880872"/>
                  </a:moveTo>
                  <a:lnTo>
                    <a:pt x="1357122" y="1011047"/>
                  </a:lnTo>
                  <a:cubicBezTo>
                    <a:pt x="1357122" y="1023366"/>
                    <a:pt x="1350518" y="1034923"/>
                    <a:pt x="1339723" y="1041019"/>
                  </a:cubicBezTo>
                  <a:lnTo>
                    <a:pt x="1331976" y="1045464"/>
                  </a:lnTo>
                  <a:cubicBezTo>
                    <a:pt x="1318641" y="1053211"/>
                    <a:pt x="1302004" y="1043559"/>
                    <a:pt x="1302004" y="1028192"/>
                  </a:cubicBezTo>
                  <a:lnTo>
                    <a:pt x="1302004" y="905764"/>
                  </a:lnTo>
                  <a:cubicBezTo>
                    <a:pt x="1302004" y="888619"/>
                    <a:pt x="1311148" y="872744"/>
                    <a:pt x="1326007" y="864362"/>
                  </a:cubicBezTo>
                  <a:lnTo>
                    <a:pt x="1327023" y="863727"/>
                  </a:lnTo>
                  <a:cubicBezTo>
                    <a:pt x="1340485" y="855980"/>
                    <a:pt x="1357122" y="865632"/>
                    <a:pt x="1357122" y="880999"/>
                  </a:cubicBezTo>
                  <a:close/>
                  <a:moveTo>
                    <a:pt x="1357122" y="1122807"/>
                  </a:moveTo>
                  <a:lnTo>
                    <a:pt x="1357122" y="1252982"/>
                  </a:lnTo>
                  <a:cubicBezTo>
                    <a:pt x="1357122" y="1265301"/>
                    <a:pt x="1350518" y="1276858"/>
                    <a:pt x="1339723" y="1282954"/>
                  </a:cubicBezTo>
                  <a:lnTo>
                    <a:pt x="1331976" y="1287399"/>
                  </a:lnTo>
                  <a:cubicBezTo>
                    <a:pt x="1318641" y="1295146"/>
                    <a:pt x="1302004" y="1285494"/>
                    <a:pt x="1302004" y="1270127"/>
                  </a:cubicBezTo>
                  <a:lnTo>
                    <a:pt x="1302004" y="1147572"/>
                  </a:lnTo>
                  <a:cubicBezTo>
                    <a:pt x="1302004" y="1130427"/>
                    <a:pt x="1311148" y="1114552"/>
                    <a:pt x="1326007" y="1106043"/>
                  </a:cubicBezTo>
                  <a:lnTo>
                    <a:pt x="1327023" y="1105408"/>
                  </a:lnTo>
                  <a:cubicBezTo>
                    <a:pt x="1340485" y="1097661"/>
                    <a:pt x="1357122" y="1107313"/>
                    <a:pt x="1357122" y="1122680"/>
                  </a:cubicBezTo>
                  <a:close/>
                </a:path>
              </a:pathLst>
            </a:custGeom>
            <a:solidFill>
              <a:srgbClr val="9FCD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64008" y="72644"/>
              <a:ext cx="1523365" cy="3270123"/>
            </a:xfrm>
            <a:custGeom>
              <a:avLst/>
              <a:gdLst/>
              <a:ahLst/>
              <a:cxnLst/>
              <a:rect r="r" b="b" t="t" l="l"/>
              <a:pathLst>
                <a:path h="3270123" w="1523365">
                  <a:moveTo>
                    <a:pt x="558292" y="310261"/>
                  </a:moveTo>
                  <a:lnTo>
                    <a:pt x="856996" y="482346"/>
                  </a:lnTo>
                  <a:lnTo>
                    <a:pt x="856996" y="497205"/>
                  </a:lnTo>
                  <a:cubicBezTo>
                    <a:pt x="856996" y="508254"/>
                    <a:pt x="851281" y="518033"/>
                    <a:pt x="841756" y="523494"/>
                  </a:cubicBezTo>
                  <a:cubicBezTo>
                    <a:pt x="837057" y="526288"/>
                    <a:pt x="831723" y="527558"/>
                    <a:pt x="826516" y="527558"/>
                  </a:cubicBezTo>
                  <a:cubicBezTo>
                    <a:pt x="821309" y="527558"/>
                    <a:pt x="816102" y="526161"/>
                    <a:pt x="811276" y="523494"/>
                  </a:cubicBezTo>
                  <a:lnTo>
                    <a:pt x="589407" y="395478"/>
                  </a:lnTo>
                  <a:cubicBezTo>
                    <a:pt x="570230" y="384429"/>
                    <a:pt x="558292" y="363855"/>
                    <a:pt x="558292" y="341884"/>
                  </a:cubicBezTo>
                  <a:lnTo>
                    <a:pt x="558292" y="310261"/>
                  </a:lnTo>
                  <a:close/>
                  <a:moveTo>
                    <a:pt x="1164590" y="570865"/>
                  </a:moveTo>
                  <a:cubicBezTo>
                    <a:pt x="1168146" y="570865"/>
                    <a:pt x="1171956" y="571754"/>
                    <a:pt x="1175131" y="573659"/>
                  </a:cubicBezTo>
                  <a:lnTo>
                    <a:pt x="1290701" y="640334"/>
                  </a:lnTo>
                  <a:cubicBezTo>
                    <a:pt x="1295654" y="643255"/>
                    <a:pt x="1296289" y="647954"/>
                    <a:pt x="1296289" y="649986"/>
                  </a:cubicBezTo>
                  <a:cubicBezTo>
                    <a:pt x="1296289" y="652018"/>
                    <a:pt x="1295781" y="656717"/>
                    <a:pt x="1290701" y="659638"/>
                  </a:cubicBezTo>
                  <a:cubicBezTo>
                    <a:pt x="1286510" y="662051"/>
                    <a:pt x="1281684" y="663321"/>
                    <a:pt x="1276985" y="663321"/>
                  </a:cubicBezTo>
                  <a:cubicBezTo>
                    <a:pt x="1272286" y="663321"/>
                    <a:pt x="1267460" y="662051"/>
                    <a:pt x="1263269" y="659638"/>
                  </a:cubicBezTo>
                  <a:lnTo>
                    <a:pt x="1148334" y="593217"/>
                  </a:lnTo>
                  <a:cubicBezTo>
                    <a:pt x="1144016" y="590804"/>
                    <a:pt x="1143635" y="586740"/>
                    <a:pt x="1143635" y="585089"/>
                  </a:cubicBezTo>
                  <a:cubicBezTo>
                    <a:pt x="1143635" y="583438"/>
                    <a:pt x="1144143" y="579374"/>
                    <a:pt x="1148334" y="576961"/>
                  </a:cubicBezTo>
                  <a:lnTo>
                    <a:pt x="1154049" y="573659"/>
                  </a:lnTo>
                  <a:cubicBezTo>
                    <a:pt x="1157351" y="571754"/>
                    <a:pt x="1161034" y="570865"/>
                    <a:pt x="1164590" y="570865"/>
                  </a:cubicBezTo>
                  <a:close/>
                  <a:moveTo>
                    <a:pt x="1164590" y="551307"/>
                  </a:moveTo>
                  <a:cubicBezTo>
                    <a:pt x="1157605" y="551307"/>
                    <a:pt x="1150493" y="553085"/>
                    <a:pt x="1144270" y="556768"/>
                  </a:cubicBezTo>
                  <a:lnTo>
                    <a:pt x="1138555" y="560070"/>
                  </a:lnTo>
                  <a:cubicBezTo>
                    <a:pt x="1129538" y="565277"/>
                    <a:pt x="1124077" y="574675"/>
                    <a:pt x="1124077" y="585089"/>
                  </a:cubicBezTo>
                  <a:cubicBezTo>
                    <a:pt x="1124077" y="595630"/>
                    <a:pt x="1129411" y="605028"/>
                    <a:pt x="1138428" y="610108"/>
                  </a:cubicBezTo>
                  <a:lnTo>
                    <a:pt x="1253490" y="676402"/>
                  </a:lnTo>
                  <a:cubicBezTo>
                    <a:pt x="1260729" y="680593"/>
                    <a:pt x="1268857" y="682625"/>
                    <a:pt x="1276985" y="682625"/>
                  </a:cubicBezTo>
                  <a:cubicBezTo>
                    <a:pt x="1285113" y="682625"/>
                    <a:pt x="1293241" y="680593"/>
                    <a:pt x="1300480" y="676402"/>
                  </a:cubicBezTo>
                  <a:cubicBezTo>
                    <a:pt x="1310005" y="670941"/>
                    <a:pt x="1315847" y="660908"/>
                    <a:pt x="1315847" y="649859"/>
                  </a:cubicBezTo>
                  <a:cubicBezTo>
                    <a:pt x="1315847" y="638810"/>
                    <a:pt x="1310132" y="628904"/>
                    <a:pt x="1300480" y="623316"/>
                  </a:cubicBezTo>
                  <a:lnTo>
                    <a:pt x="1184910" y="556641"/>
                  </a:lnTo>
                  <a:cubicBezTo>
                    <a:pt x="1178687" y="552958"/>
                    <a:pt x="1171575" y="551180"/>
                    <a:pt x="1164590" y="551180"/>
                  </a:cubicBezTo>
                  <a:close/>
                  <a:moveTo>
                    <a:pt x="217551" y="19558"/>
                  </a:moveTo>
                  <a:cubicBezTo>
                    <a:pt x="250825" y="19558"/>
                    <a:pt x="284099" y="28067"/>
                    <a:pt x="313817" y="45212"/>
                  </a:cubicBezTo>
                  <a:lnTo>
                    <a:pt x="1307084" y="617982"/>
                  </a:lnTo>
                  <a:cubicBezTo>
                    <a:pt x="1364742" y="651256"/>
                    <a:pt x="1411986" y="698119"/>
                    <a:pt x="1445641" y="753237"/>
                  </a:cubicBezTo>
                  <a:lnTo>
                    <a:pt x="1376172" y="793369"/>
                  </a:lnTo>
                  <a:cubicBezTo>
                    <a:pt x="1354455" y="759079"/>
                    <a:pt x="1324737" y="729742"/>
                    <a:pt x="1288415" y="708787"/>
                  </a:cubicBezTo>
                  <a:lnTo>
                    <a:pt x="165100" y="61087"/>
                  </a:lnTo>
                  <a:cubicBezTo>
                    <a:pt x="150622" y="52705"/>
                    <a:pt x="134874" y="47879"/>
                    <a:pt x="118872" y="46609"/>
                  </a:cubicBezTo>
                  <a:lnTo>
                    <a:pt x="121158" y="45339"/>
                  </a:lnTo>
                  <a:cubicBezTo>
                    <a:pt x="150876" y="28194"/>
                    <a:pt x="184150" y="19685"/>
                    <a:pt x="217424" y="19685"/>
                  </a:cubicBezTo>
                  <a:close/>
                  <a:moveTo>
                    <a:pt x="1467993" y="1076706"/>
                  </a:moveTo>
                  <a:cubicBezTo>
                    <a:pt x="1470406" y="1076706"/>
                    <a:pt x="1472311" y="1077595"/>
                    <a:pt x="1473200" y="1078103"/>
                  </a:cubicBezTo>
                  <a:cubicBezTo>
                    <a:pt x="1474724" y="1078992"/>
                    <a:pt x="1478280" y="1081659"/>
                    <a:pt x="1478280" y="1086993"/>
                  </a:cubicBezTo>
                  <a:lnTo>
                    <a:pt x="1478280" y="1217168"/>
                  </a:lnTo>
                  <a:cubicBezTo>
                    <a:pt x="1478280" y="1226058"/>
                    <a:pt x="1473454" y="1234313"/>
                    <a:pt x="1465834" y="1238758"/>
                  </a:cubicBezTo>
                  <a:lnTo>
                    <a:pt x="1458087" y="1243203"/>
                  </a:lnTo>
                  <a:cubicBezTo>
                    <a:pt x="1456309" y="1244219"/>
                    <a:pt x="1454531" y="1244600"/>
                    <a:pt x="1453007" y="1244600"/>
                  </a:cubicBezTo>
                  <a:cubicBezTo>
                    <a:pt x="1450594" y="1244600"/>
                    <a:pt x="1448816" y="1243711"/>
                    <a:pt x="1447927" y="1243203"/>
                  </a:cubicBezTo>
                  <a:cubicBezTo>
                    <a:pt x="1446403" y="1242314"/>
                    <a:pt x="1442847" y="1239647"/>
                    <a:pt x="1442847" y="1234313"/>
                  </a:cubicBezTo>
                  <a:lnTo>
                    <a:pt x="1442847" y="1111758"/>
                  </a:lnTo>
                  <a:cubicBezTo>
                    <a:pt x="1442974" y="1098042"/>
                    <a:pt x="1450213" y="1085469"/>
                    <a:pt x="1462024" y="1078611"/>
                  </a:cubicBezTo>
                  <a:lnTo>
                    <a:pt x="1463040" y="1077976"/>
                  </a:lnTo>
                  <a:cubicBezTo>
                    <a:pt x="1464818" y="1076960"/>
                    <a:pt x="1466596" y="1076579"/>
                    <a:pt x="1468120" y="1076579"/>
                  </a:cubicBezTo>
                  <a:close/>
                  <a:moveTo>
                    <a:pt x="1468120" y="1057275"/>
                  </a:moveTo>
                  <a:cubicBezTo>
                    <a:pt x="1463040" y="1057275"/>
                    <a:pt x="1457833" y="1058672"/>
                    <a:pt x="1453134" y="1061339"/>
                  </a:cubicBezTo>
                  <a:lnTo>
                    <a:pt x="1452118" y="1061974"/>
                  </a:lnTo>
                  <a:cubicBezTo>
                    <a:pt x="1434338" y="1072261"/>
                    <a:pt x="1423289" y="1091438"/>
                    <a:pt x="1423289" y="1111885"/>
                  </a:cubicBezTo>
                  <a:lnTo>
                    <a:pt x="1423289" y="1234440"/>
                  </a:lnTo>
                  <a:cubicBezTo>
                    <a:pt x="1423289" y="1245108"/>
                    <a:pt x="1428877" y="1254887"/>
                    <a:pt x="1438148" y="1260221"/>
                  </a:cubicBezTo>
                  <a:cubicBezTo>
                    <a:pt x="1442847" y="1262888"/>
                    <a:pt x="1447927" y="1264285"/>
                    <a:pt x="1453007" y="1264285"/>
                  </a:cubicBezTo>
                  <a:cubicBezTo>
                    <a:pt x="1458087" y="1264285"/>
                    <a:pt x="1463167" y="1262888"/>
                    <a:pt x="1467866" y="1260221"/>
                  </a:cubicBezTo>
                  <a:lnTo>
                    <a:pt x="1475613" y="1255776"/>
                  </a:lnTo>
                  <a:cubicBezTo>
                    <a:pt x="1489329" y="1247902"/>
                    <a:pt x="1497838" y="1233170"/>
                    <a:pt x="1497838" y="1217295"/>
                  </a:cubicBezTo>
                  <a:lnTo>
                    <a:pt x="1497838" y="1086993"/>
                  </a:lnTo>
                  <a:cubicBezTo>
                    <a:pt x="1497838" y="1076325"/>
                    <a:pt x="1492250" y="1066546"/>
                    <a:pt x="1482979" y="1061212"/>
                  </a:cubicBezTo>
                  <a:cubicBezTo>
                    <a:pt x="1478280" y="1058545"/>
                    <a:pt x="1473200" y="1057148"/>
                    <a:pt x="1468120" y="1057148"/>
                  </a:cubicBezTo>
                  <a:close/>
                  <a:moveTo>
                    <a:pt x="1467993" y="1318641"/>
                  </a:moveTo>
                  <a:cubicBezTo>
                    <a:pt x="1470406" y="1318641"/>
                    <a:pt x="1472311" y="1319530"/>
                    <a:pt x="1473200" y="1320038"/>
                  </a:cubicBezTo>
                  <a:cubicBezTo>
                    <a:pt x="1474724" y="1320927"/>
                    <a:pt x="1478280" y="1323594"/>
                    <a:pt x="1478280" y="1328928"/>
                  </a:cubicBezTo>
                  <a:lnTo>
                    <a:pt x="1478280" y="1459103"/>
                  </a:lnTo>
                  <a:lnTo>
                    <a:pt x="1478407" y="1459103"/>
                  </a:lnTo>
                  <a:cubicBezTo>
                    <a:pt x="1478407" y="1467993"/>
                    <a:pt x="1473581" y="1476248"/>
                    <a:pt x="1465961" y="1480693"/>
                  </a:cubicBezTo>
                  <a:lnTo>
                    <a:pt x="1458214" y="1485138"/>
                  </a:lnTo>
                  <a:cubicBezTo>
                    <a:pt x="1456436" y="1486154"/>
                    <a:pt x="1454658" y="1486535"/>
                    <a:pt x="1453134" y="1486535"/>
                  </a:cubicBezTo>
                  <a:cubicBezTo>
                    <a:pt x="1450721" y="1486535"/>
                    <a:pt x="1448943" y="1485646"/>
                    <a:pt x="1448054" y="1485138"/>
                  </a:cubicBezTo>
                  <a:cubicBezTo>
                    <a:pt x="1446530" y="1484249"/>
                    <a:pt x="1442974" y="1481582"/>
                    <a:pt x="1442974" y="1476248"/>
                  </a:cubicBezTo>
                  <a:lnTo>
                    <a:pt x="1442974" y="1353693"/>
                  </a:lnTo>
                  <a:cubicBezTo>
                    <a:pt x="1442974" y="1340104"/>
                    <a:pt x="1450340" y="1327404"/>
                    <a:pt x="1462151" y="1320673"/>
                  </a:cubicBezTo>
                  <a:lnTo>
                    <a:pt x="1463167" y="1320038"/>
                  </a:lnTo>
                  <a:cubicBezTo>
                    <a:pt x="1464945" y="1319022"/>
                    <a:pt x="1466723" y="1318641"/>
                    <a:pt x="1468247" y="1318641"/>
                  </a:cubicBezTo>
                  <a:close/>
                  <a:moveTo>
                    <a:pt x="1468120" y="1299083"/>
                  </a:moveTo>
                  <a:cubicBezTo>
                    <a:pt x="1463040" y="1299083"/>
                    <a:pt x="1457833" y="1300480"/>
                    <a:pt x="1453134" y="1303147"/>
                  </a:cubicBezTo>
                  <a:lnTo>
                    <a:pt x="1452118" y="1303782"/>
                  </a:lnTo>
                  <a:cubicBezTo>
                    <a:pt x="1434338" y="1314069"/>
                    <a:pt x="1423289" y="1333246"/>
                    <a:pt x="1423289" y="1353693"/>
                  </a:cubicBezTo>
                  <a:lnTo>
                    <a:pt x="1423289" y="1476248"/>
                  </a:lnTo>
                  <a:cubicBezTo>
                    <a:pt x="1423289" y="1486916"/>
                    <a:pt x="1428877" y="1496695"/>
                    <a:pt x="1438148" y="1502029"/>
                  </a:cubicBezTo>
                  <a:cubicBezTo>
                    <a:pt x="1442847" y="1504696"/>
                    <a:pt x="1447927" y="1506093"/>
                    <a:pt x="1453007" y="1506093"/>
                  </a:cubicBezTo>
                  <a:cubicBezTo>
                    <a:pt x="1458087" y="1506093"/>
                    <a:pt x="1463167" y="1504696"/>
                    <a:pt x="1467866" y="1502029"/>
                  </a:cubicBezTo>
                  <a:lnTo>
                    <a:pt x="1475613" y="1497584"/>
                  </a:lnTo>
                  <a:cubicBezTo>
                    <a:pt x="1489329" y="1489710"/>
                    <a:pt x="1497838" y="1474978"/>
                    <a:pt x="1497838" y="1459103"/>
                  </a:cubicBezTo>
                  <a:lnTo>
                    <a:pt x="1497838" y="1328928"/>
                  </a:lnTo>
                  <a:cubicBezTo>
                    <a:pt x="1497838" y="1318133"/>
                    <a:pt x="1492250" y="1308481"/>
                    <a:pt x="1482979" y="1303147"/>
                  </a:cubicBezTo>
                  <a:cubicBezTo>
                    <a:pt x="1478280" y="1300480"/>
                    <a:pt x="1473200" y="1299083"/>
                    <a:pt x="1468120" y="1299083"/>
                  </a:cubicBezTo>
                  <a:close/>
                  <a:moveTo>
                    <a:pt x="689356" y="2766060"/>
                  </a:moveTo>
                  <a:cubicBezTo>
                    <a:pt x="693928" y="2766060"/>
                    <a:pt x="698754" y="2767330"/>
                    <a:pt x="703326" y="2769743"/>
                  </a:cubicBezTo>
                  <a:cubicBezTo>
                    <a:pt x="738124" y="2788031"/>
                    <a:pt x="750824" y="2828036"/>
                    <a:pt x="750824" y="2850642"/>
                  </a:cubicBezTo>
                  <a:cubicBezTo>
                    <a:pt x="750824" y="2860802"/>
                    <a:pt x="745744" y="2869946"/>
                    <a:pt x="737743" y="2874772"/>
                  </a:cubicBezTo>
                  <a:cubicBezTo>
                    <a:pt x="733933" y="2876931"/>
                    <a:pt x="729869" y="2878074"/>
                    <a:pt x="725678" y="2878074"/>
                  </a:cubicBezTo>
                  <a:cubicBezTo>
                    <a:pt x="720979" y="2878074"/>
                    <a:pt x="716026" y="2876677"/>
                    <a:pt x="711200" y="2874010"/>
                  </a:cubicBezTo>
                  <a:cubicBezTo>
                    <a:pt x="688213" y="2861056"/>
                    <a:pt x="664464" y="2828417"/>
                    <a:pt x="664464" y="2796540"/>
                  </a:cubicBezTo>
                  <a:cubicBezTo>
                    <a:pt x="664464" y="2784348"/>
                    <a:pt x="669163" y="2774442"/>
                    <a:pt x="677164" y="2769616"/>
                  </a:cubicBezTo>
                  <a:cubicBezTo>
                    <a:pt x="680847" y="2767330"/>
                    <a:pt x="684911" y="2766314"/>
                    <a:pt x="689356" y="2766314"/>
                  </a:cubicBezTo>
                  <a:close/>
                  <a:moveTo>
                    <a:pt x="689356" y="2746629"/>
                  </a:moveTo>
                  <a:cubicBezTo>
                    <a:pt x="681482" y="2746629"/>
                    <a:pt x="673862" y="2748661"/>
                    <a:pt x="667131" y="2752725"/>
                  </a:cubicBezTo>
                  <a:cubicBezTo>
                    <a:pt x="653034" y="2761234"/>
                    <a:pt x="645033" y="2777109"/>
                    <a:pt x="645033" y="2796286"/>
                  </a:cubicBezTo>
                  <a:cubicBezTo>
                    <a:pt x="645033" y="2836799"/>
                    <a:pt x="674243" y="2875153"/>
                    <a:pt x="701675" y="2890774"/>
                  </a:cubicBezTo>
                  <a:cubicBezTo>
                    <a:pt x="709549" y="2895219"/>
                    <a:pt x="717677" y="2897505"/>
                    <a:pt x="725805" y="2897505"/>
                  </a:cubicBezTo>
                  <a:cubicBezTo>
                    <a:pt x="733425" y="2897505"/>
                    <a:pt x="740918" y="2895600"/>
                    <a:pt x="747649" y="2891536"/>
                  </a:cubicBezTo>
                  <a:cubicBezTo>
                    <a:pt x="761746" y="2883408"/>
                    <a:pt x="770509" y="2867660"/>
                    <a:pt x="770509" y="2850642"/>
                  </a:cubicBezTo>
                  <a:cubicBezTo>
                    <a:pt x="770382" y="2818130"/>
                    <a:pt x="752348" y="2773426"/>
                    <a:pt x="712597" y="2752598"/>
                  </a:cubicBezTo>
                  <a:cubicBezTo>
                    <a:pt x="705104" y="2748661"/>
                    <a:pt x="697103" y="2746756"/>
                    <a:pt x="689483" y="2746756"/>
                  </a:cubicBezTo>
                  <a:close/>
                  <a:moveTo>
                    <a:pt x="180594" y="227965"/>
                  </a:moveTo>
                  <a:cubicBezTo>
                    <a:pt x="187452" y="227965"/>
                    <a:pt x="194310" y="229743"/>
                    <a:pt x="200533" y="233426"/>
                  </a:cubicBezTo>
                  <a:lnTo>
                    <a:pt x="1161923" y="787654"/>
                  </a:lnTo>
                  <a:cubicBezTo>
                    <a:pt x="1231519" y="827786"/>
                    <a:pt x="1274699" y="902462"/>
                    <a:pt x="1274699" y="982726"/>
                  </a:cubicBezTo>
                  <a:lnTo>
                    <a:pt x="1274699" y="2929636"/>
                  </a:lnTo>
                  <a:cubicBezTo>
                    <a:pt x="1274699" y="2948813"/>
                    <a:pt x="1264793" y="2966085"/>
                    <a:pt x="1248156" y="2975737"/>
                  </a:cubicBezTo>
                  <a:cubicBezTo>
                    <a:pt x="1239901" y="2980563"/>
                    <a:pt x="1230757" y="2982976"/>
                    <a:pt x="1221613" y="2982976"/>
                  </a:cubicBezTo>
                  <a:cubicBezTo>
                    <a:pt x="1212469" y="2982976"/>
                    <a:pt x="1203325" y="2980563"/>
                    <a:pt x="1194943" y="2975737"/>
                  </a:cubicBezTo>
                  <a:lnTo>
                    <a:pt x="175133" y="2387727"/>
                  </a:lnTo>
                  <a:cubicBezTo>
                    <a:pt x="153924" y="2375535"/>
                    <a:pt x="140716" y="2352675"/>
                    <a:pt x="140716" y="2328164"/>
                  </a:cubicBezTo>
                  <a:lnTo>
                    <a:pt x="140716" y="268097"/>
                  </a:lnTo>
                  <a:cubicBezTo>
                    <a:pt x="140716" y="253619"/>
                    <a:pt x="148209" y="240792"/>
                    <a:pt x="160655" y="233553"/>
                  </a:cubicBezTo>
                  <a:cubicBezTo>
                    <a:pt x="167005" y="229997"/>
                    <a:pt x="173736" y="228092"/>
                    <a:pt x="180594" y="228092"/>
                  </a:cubicBezTo>
                  <a:close/>
                  <a:moveTo>
                    <a:pt x="180594" y="208534"/>
                  </a:moveTo>
                  <a:cubicBezTo>
                    <a:pt x="170307" y="208534"/>
                    <a:pt x="160147" y="211201"/>
                    <a:pt x="150749" y="216535"/>
                  </a:cubicBezTo>
                  <a:cubicBezTo>
                    <a:pt x="132207" y="227203"/>
                    <a:pt x="121031" y="246507"/>
                    <a:pt x="121031" y="267970"/>
                  </a:cubicBezTo>
                  <a:lnTo>
                    <a:pt x="121031" y="2328164"/>
                  </a:lnTo>
                  <a:cubicBezTo>
                    <a:pt x="121031" y="2359660"/>
                    <a:pt x="138049" y="2388870"/>
                    <a:pt x="165227" y="2404618"/>
                  </a:cubicBezTo>
                  <a:lnTo>
                    <a:pt x="1185037" y="2992628"/>
                  </a:lnTo>
                  <a:cubicBezTo>
                    <a:pt x="1196467" y="2999232"/>
                    <a:pt x="1208913" y="3002534"/>
                    <a:pt x="1221359" y="3002534"/>
                  </a:cubicBezTo>
                  <a:cubicBezTo>
                    <a:pt x="1233805" y="3002534"/>
                    <a:pt x="1246378" y="2999232"/>
                    <a:pt x="1257808" y="2992628"/>
                  </a:cubicBezTo>
                  <a:cubicBezTo>
                    <a:pt x="1280541" y="2979420"/>
                    <a:pt x="1294130" y="2956052"/>
                    <a:pt x="1294130" y="2929763"/>
                  </a:cubicBezTo>
                  <a:lnTo>
                    <a:pt x="1294130" y="982853"/>
                  </a:lnTo>
                  <a:cubicBezTo>
                    <a:pt x="1294130" y="895731"/>
                    <a:pt x="1247140" y="814451"/>
                    <a:pt x="1171575" y="770890"/>
                  </a:cubicBezTo>
                  <a:lnTo>
                    <a:pt x="210439" y="216662"/>
                  </a:lnTo>
                  <a:cubicBezTo>
                    <a:pt x="201168" y="211328"/>
                    <a:pt x="190881" y="208661"/>
                    <a:pt x="180721" y="208661"/>
                  </a:cubicBezTo>
                  <a:close/>
                  <a:moveTo>
                    <a:pt x="1455674" y="770001"/>
                  </a:moveTo>
                  <a:cubicBezTo>
                    <a:pt x="1486535" y="826643"/>
                    <a:pt x="1503680" y="891032"/>
                    <a:pt x="1503680" y="957453"/>
                  </a:cubicBezTo>
                  <a:lnTo>
                    <a:pt x="1503680" y="3043174"/>
                  </a:lnTo>
                  <a:lnTo>
                    <a:pt x="1503553" y="3043174"/>
                  </a:lnTo>
                  <a:cubicBezTo>
                    <a:pt x="1503553" y="3108706"/>
                    <a:pt x="1468247" y="3169666"/>
                    <a:pt x="1411351" y="3202432"/>
                  </a:cubicBezTo>
                  <a:lnTo>
                    <a:pt x="1404747" y="3206242"/>
                  </a:lnTo>
                  <a:cubicBezTo>
                    <a:pt x="1411732" y="3191510"/>
                    <a:pt x="1415542" y="3175127"/>
                    <a:pt x="1415542" y="3157982"/>
                  </a:cubicBezTo>
                  <a:lnTo>
                    <a:pt x="1415542" y="928243"/>
                  </a:lnTo>
                  <a:cubicBezTo>
                    <a:pt x="1415542" y="886460"/>
                    <a:pt x="1405001" y="846074"/>
                    <a:pt x="1386078" y="810133"/>
                  </a:cubicBezTo>
                  <a:lnTo>
                    <a:pt x="1455547" y="770001"/>
                  </a:lnTo>
                  <a:close/>
                  <a:moveTo>
                    <a:pt x="110236" y="65659"/>
                  </a:moveTo>
                  <a:cubicBezTo>
                    <a:pt x="125857" y="65659"/>
                    <a:pt x="141351" y="69723"/>
                    <a:pt x="155575" y="77978"/>
                  </a:cubicBezTo>
                  <a:lnTo>
                    <a:pt x="538861" y="298958"/>
                  </a:lnTo>
                  <a:lnTo>
                    <a:pt x="538861" y="341884"/>
                  </a:lnTo>
                  <a:cubicBezTo>
                    <a:pt x="538861" y="370967"/>
                    <a:pt x="554482" y="397891"/>
                    <a:pt x="579628" y="412496"/>
                  </a:cubicBezTo>
                  <a:lnTo>
                    <a:pt x="801624" y="540385"/>
                  </a:lnTo>
                  <a:cubicBezTo>
                    <a:pt x="809371" y="544957"/>
                    <a:pt x="818007" y="547116"/>
                    <a:pt x="826516" y="547116"/>
                  </a:cubicBezTo>
                  <a:cubicBezTo>
                    <a:pt x="835025" y="547116"/>
                    <a:pt x="843661" y="544830"/>
                    <a:pt x="851408" y="540385"/>
                  </a:cubicBezTo>
                  <a:cubicBezTo>
                    <a:pt x="867029" y="531368"/>
                    <a:pt x="876300" y="515239"/>
                    <a:pt x="876300" y="497205"/>
                  </a:cubicBezTo>
                  <a:lnTo>
                    <a:pt x="876300" y="493649"/>
                  </a:lnTo>
                  <a:lnTo>
                    <a:pt x="1278636" y="725678"/>
                  </a:lnTo>
                  <a:cubicBezTo>
                    <a:pt x="1350899" y="767334"/>
                    <a:pt x="1395857" y="844931"/>
                    <a:pt x="1395857" y="928370"/>
                  </a:cubicBezTo>
                  <a:lnTo>
                    <a:pt x="1395857" y="3157982"/>
                  </a:lnTo>
                  <a:lnTo>
                    <a:pt x="1395984" y="3157982"/>
                  </a:lnTo>
                  <a:cubicBezTo>
                    <a:pt x="1395984" y="3189732"/>
                    <a:pt x="1380363" y="3218307"/>
                    <a:pt x="1353947" y="3235452"/>
                  </a:cubicBezTo>
                  <a:lnTo>
                    <a:pt x="1344803" y="3240786"/>
                  </a:lnTo>
                  <a:cubicBezTo>
                    <a:pt x="1331595" y="3247390"/>
                    <a:pt x="1317371" y="3250819"/>
                    <a:pt x="1303274" y="3250819"/>
                  </a:cubicBezTo>
                  <a:cubicBezTo>
                    <a:pt x="1287399" y="3250819"/>
                    <a:pt x="1271524" y="3246629"/>
                    <a:pt x="1256919" y="3238247"/>
                  </a:cubicBezTo>
                  <a:lnTo>
                    <a:pt x="119634" y="2582291"/>
                  </a:lnTo>
                  <a:cubicBezTo>
                    <a:pt x="57785" y="2546604"/>
                    <a:pt x="19431" y="2480183"/>
                    <a:pt x="19431" y="2408936"/>
                  </a:cubicBezTo>
                  <a:lnTo>
                    <a:pt x="19431" y="156337"/>
                  </a:lnTo>
                  <a:cubicBezTo>
                    <a:pt x="19431" y="123571"/>
                    <a:pt x="36449" y="94234"/>
                    <a:pt x="64770" y="77851"/>
                  </a:cubicBezTo>
                  <a:cubicBezTo>
                    <a:pt x="78994" y="69723"/>
                    <a:pt x="94615" y="65532"/>
                    <a:pt x="110109" y="65532"/>
                  </a:cubicBezTo>
                  <a:close/>
                  <a:moveTo>
                    <a:pt x="217678" y="127"/>
                  </a:moveTo>
                  <a:cubicBezTo>
                    <a:pt x="180975" y="127"/>
                    <a:pt x="144399" y="9525"/>
                    <a:pt x="111633" y="28321"/>
                  </a:cubicBezTo>
                  <a:lnTo>
                    <a:pt x="51943" y="62738"/>
                  </a:lnTo>
                  <a:lnTo>
                    <a:pt x="52070" y="62992"/>
                  </a:lnTo>
                  <a:cubicBezTo>
                    <a:pt x="19431" y="83185"/>
                    <a:pt x="0" y="117856"/>
                    <a:pt x="0" y="156464"/>
                  </a:cubicBezTo>
                  <a:lnTo>
                    <a:pt x="0" y="2408936"/>
                  </a:lnTo>
                  <a:cubicBezTo>
                    <a:pt x="0" y="2487168"/>
                    <a:pt x="42164" y="2560066"/>
                    <a:pt x="109982" y="2599182"/>
                  </a:cubicBezTo>
                  <a:lnTo>
                    <a:pt x="1247394" y="3255010"/>
                  </a:lnTo>
                  <a:cubicBezTo>
                    <a:pt x="1264920" y="3265170"/>
                    <a:pt x="1284224" y="3270123"/>
                    <a:pt x="1303528" y="3270123"/>
                  </a:cubicBezTo>
                  <a:cubicBezTo>
                    <a:pt x="1320927" y="3270123"/>
                    <a:pt x="1338199" y="3266059"/>
                    <a:pt x="1354328" y="3257804"/>
                  </a:cubicBezTo>
                  <a:lnTo>
                    <a:pt x="1354963" y="3257423"/>
                  </a:lnTo>
                  <a:cubicBezTo>
                    <a:pt x="1356487" y="3256661"/>
                    <a:pt x="1358138" y="3255772"/>
                    <a:pt x="1359662" y="3254883"/>
                  </a:cubicBezTo>
                  <a:cubicBezTo>
                    <a:pt x="1361186" y="3253994"/>
                    <a:pt x="1362583" y="3253105"/>
                    <a:pt x="1363980" y="3252216"/>
                  </a:cubicBezTo>
                  <a:lnTo>
                    <a:pt x="1421384" y="3219196"/>
                  </a:lnTo>
                  <a:cubicBezTo>
                    <a:pt x="1484249" y="3183001"/>
                    <a:pt x="1523365" y="3115564"/>
                    <a:pt x="1523365" y="3043047"/>
                  </a:cubicBezTo>
                  <a:lnTo>
                    <a:pt x="1523365" y="957453"/>
                  </a:lnTo>
                  <a:cubicBezTo>
                    <a:pt x="1523365" y="810895"/>
                    <a:pt x="1444371" y="674243"/>
                    <a:pt x="1317244" y="600964"/>
                  </a:cubicBezTo>
                  <a:lnTo>
                    <a:pt x="323723" y="28321"/>
                  </a:lnTo>
                  <a:cubicBezTo>
                    <a:pt x="291084" y="9398"/>
                    <a:pt x="254381" y="0"/>
                    <a:pt x="217678" y="0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1523238" cy="3298317"/>
            </a:xfrm>
            <a:custGeom>
              <a:avLst/>
              <a:gdLst/>
              <a:ahLst/>
              <a:cxnLst/>
              <a:rect r="r" b="b" t="t" l="l"/>
              <a:pathLst>
                <a:path h="3298317" w="1523238">
                  <a:moveTo>
                    <a:pt x="0" y="3298317"/>
                  </a:moveTo>
                  <a:lnTo>
                    <a:pt x="1523238" y="3298317"/>
                  </a:lnTo>
                  <a:lnTo>
                    <a:pt x="15232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8149276" y="-63503"/>
            <a:ext cx="10202228" cy="10413997"/>
          </a:xfrm>
          <a:custGeom>
            <a:avLst/>
            <a:gdLst/>
            <a:ahLst/>
            <a:cxnLst/>
            <a:rect r="r" b="b" t="t" l="l"/>
            <a:pathLst>
              <a:path h="10413997" w="10202228">
                <a:moveTo>
                  <a:pt x="0" y="0"/>
                </a:moveTo>
                <a:lnTo>
                  <a:pt x="10202227" y="0"/>
                </a:lnTo>
                <a:lnTo>
                  <a:pt x="10202227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01780" y="3777282"/>
            <a:ext cx="8149828" cy="247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60"/>
              </a:lnSpc>
            </a:pPr>
            <a:r>
              <a:rPr lang="en-US" b="true" sz="1440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-63503"/>
            <a:ext cx="9626470" cy="10413997"/>
          </a:xfrm>
          <a:custGeom>
            <a:avLst/>
            <a:gdLst/>
            <a:ahLst/>
            <a:cxnLst/>
            <a:rect r="r" b="b" t="t" l="l"/>
            <a:pathLst>
              <a:path h="10413997" w="9626470">
                <a:moveTo>
                  <a:pt x="0" y="0"/>
                </a:moveTo>
                <a:lnTo>
                  <a:pt x="9626470" y="0"/>
                </a:lnTo>
                <a:lnTo>
                  <a:pt x="9626470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600306" y="6469952"/>
            <a:ext cx="6728374" cy="19050"/>
            <a:chOff x="0" y="0"/>
            <a:chExt cx="6728371" cy="190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28333" cy="19050"/>
            </a:xfrm>
            <a:custGeom>
              <a:avLst/>
              <a:gdLst/>
              <a:ahLst/>
              <a:cxnLst/>
              <a:rect r="r" b="b" t="t" l="l"/>
              <a:pathLst>
                <a:path h="19050" w="6728333">
                  <a:moveTo>
                    <a:pt x="0" y="0"/>
                  </a:moveTo>
                  <a:lnTo>
                    <a:pt x="0" y="19050"/>
                  </a:lnTo>
                  <a:lnTo>
                    <a:pt x="1210183" y="19050"/>
                  </a:lnTo>
                  <a:lnTo>
                    <a:pt x="1210183" y="0"/>
                  </a:lnTo>
                  <a:close/>
                  <a:moveTo>
                    <a:pt x="1311021" y="0"/>
                  </a:moveTo>
                  <a:lnTo>
                    <a:pt x="1311021" y="19050"/>
                  </a:lnTo>
                  <a:lnTo>
                    <a:pt x="5454650" y="19050"/>
                  </a:lnTo>
                  <a:lnTo>
                    <a:pt x="5454650" y="0"/>
                  </a:lnTo>
                  <a:close/>
                  <a:moveTo>
                    <a:pt x="5546725" y="0"/>
                  </a:moveTo>
                  <a:lnTo>
                    <a:pt x="5546725" y="19050"/>
                  </a:lnTo>
                  <a:lnTo>
                    <a:pt x="6728333" y="19050"/>
                  </a:lnTo>
                  <a:lnTo>
                    <a:pt x="6728333" y="0"/>
                  </a:lnTo>
                  <a:close/>
                </a:path>
              </a:pathLst>
            </a:custGeom>
            <a:solidFill>
              <a:srgbClr val="1C014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600306" y="2664800"/>
            <a:ext cx="6615313" cy="99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6"/>
              </a:lnSpc>
            </a:pPr>
            <a:r>
              <a:rPr lang="en-US" b="true" sz="11513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Project title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56997" y="4272877"/>
            <a:ext cx="122692" cy="1013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9"/>
              </a:lnSpc>
            </a:pPr>
            <a:r>
              <a:rPr lang="en-US" b="true" sz="36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00306" y="4539577"/>
            <a:ext cx="5855922" cy="746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2"/>
              </a:lnSpc>
            </a:pPr>
            <a:r>
              <a:rPr lang="en-US" b="true" sz="36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InteractiveResume Builder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00306" y="5339677"/>
            <a:ext cx="6635658" cy="746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2"/>
              </a:lnSpc>
            </a:pPr>
            <a:r>
              <a:rPr lang="en-US" b="true" sz="36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Using HTML, CSS &amp; JavaScript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62651" y="6163132"/>
            <a:ext cx="56845" cy="415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b="true" sz="1899" i="true">
                <a:solidFill>
                  <a:srgbClr val="1C014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00306" y="6220282"/>
            <a:ext cx="6862810" cy="358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b="true" sz="1899" i="true">
                <a:solidFill>
                  <a:srgbClr val="1C014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"Because</a:t>
            </a:r>
            <a:r>
              <a:rPr lang="en-US" b="true" sz="18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</a:t>
            </a:r>
            <a:r>
              <a:rPr lang="en-US" b="true" sz="1899" i="true">
                <a:solidFill>
                  <a:srgbClr val="1C014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your</a:t>
            </a:r>
            <a:r>
              <a:rPr lang="en-US" b="true" sz="18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</a:t>
            </a:r>
            <a:r>
              <a:rPr lang="en-US" b="true" sz="1899" i="true">
                <a:solidFill>
                  <a:srgbClr val="1C014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career</a:t>
            </a:r>
            <a:r>
              <a:rPr lang="en-US" b="true" sz="18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</a:t>
            </a:r>
            <a:r>
              <a:rPr lang="en-US" b="true" sz="1899" i="true">
                <a:solidFill>
                  <a:srgbClr val="1C014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deserves</a:t>
            </a:r>
            <a:r>
              <a:rPr lang="en-US" b="true" sz="18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</a:t>
            </a:r>
            <a:r>
              <a:rPr lang="en-US" b="true" sz="1899" i="true">
                <a:solidFill>
                  <a:srgbClr val="1C014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more</a:t>
            </a:r>
            <a:r>
              <a:rPr lang="en-US" b="true" sz="18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</a:t>
            </a:r>
            <a:r>
              <a:rPr lang="en-US" b="true" sz="1899" i="true">
                <a:solidFill>
                  <a:srgbClr val="1C014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than</a:t>
            </a:r>
            <a:r>
              <a:rPr lang="en-US" b="true" sz="18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</a:t>
            </a:r>
            <a:r>
              <a:rPr lang="en-US" b="true" sz="1899" i="true">
                <a:solidFill>
                  <a:srgbClr val="1C014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</a:t>
            </a:r>
            <a:r>
              <a:rPr lang="en-US" b="true" sz="18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</a:t>
            </a:r>
            <a:r>
              <a:rPr lang="en-US" b="true" sz="1899" i="true">
                <a:solidFill>
                  <a:srgbClr val="1C014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plain</a:t>
            </a:r>
            <a:r>
              <a:rPr lang="en-US" b="true" sz="18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</a:t>
            </a:r>
            <a:r>
              <a:rPr lang="en-US" b="true" sz="1899" i="true">
                <a:solidFill>
                  <a:srgbClr val="1C014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PDF"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07813" y="7537056"/>
            <a:ext cx="5164750" cy="764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450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Presented by : Swetha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3081747"/>
            <a:ext cx="9148743" cy="7032288"/>
            <a:chOff x="0" y="0"/>
            <a:chExt cx="9148750" cy="7032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48699" cy="7032244"/>
            </a:xfrm>
            <a:custGeom>
              <a:avLst/>
              <a:gdLst/>
              <a:ahLst/>
              <a:cxnLst/>
              <a:rect r="r" b="b" t="t" l="l"/>
              <a:pathLst>
                <a:path h="7032244" w="9148699">
                  <a:moveTo>
                    <a:pt x="0" y="0"/>
                  </a:moveTo>
                  <a:lnTo>
                    <a:pt x="0" y="7032244"/>
                  </a:lnTo>
                  <a:lnTo>
                    <a:pt x="9148699" y="7032244"/>
                  </a:lnTo>
                  <a:lnTo>
                    <a:pt x="9148699" y="0"/>
                  </a:lnTo>
                  <a:close/>
                </a:path>
              </a:pathLst>
            </a:custGeom>
            <a:solidFill>
              <a:srgbClr val="5284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621995" y="9011117"/>
            <a:ext cx="4229348" cy="1339386"/>
          </a:xfrm>
          <a:custGeom>
            <a:avLst/>
            <a:gdLst/>
            <a:ahLst/>
            <a:cxnLst/>
            <a:rect r="r" b="b" t="t" l="l"/>
            <a:pathLst>
              <a:path h="1339386" w="4229348">
                <a:moveTo>
                  <a:pt x="0" y="0"/>
                </a:moveTo>
                <a:lnTo>
                  <a:pt x="4229348" y="0"/>
                </a:lnTo>
                <a:lnTo>
                  <a:pt x="4229348" y="1339386"/>
                </a:lnTo>
                <a:lnTo>
                  <a:pt x="0" y="1339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34664" y="-63503"/>
            <a:ext cx="5416829" cy="10413997"/>
          </a:xfrm>
          <a:custGeom>
            <a:avLst/>
            <a:gdLst/>
            <a:ahLst/>
            <a:cxnLst/>
            <a:rect r="r" b="b" t="t" l="l"/>
            <a:pathLst>
              <a:path h="10413997" w="5416829">
                <a:moveTo>
                  <a:pt x="0" y="0"/>
                </a:moveTo>
                <a:lnTo>
                  <a:pt x="5416830" y="0"/>
                </a:lnTo>
                <a:lnTo>
                  <a:pt x="5416830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62069" y="1099947"/>
            <a:ext cx="6505746" cy="8828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18"/>
              </a:lnSpc>
            </a:pPr>
            <a:r>
              <a:rPr lang="en-US" b="true" sz="11513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AGENDA</a:t>
            </a:r>
          </a:p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1. Problem Statement 2. Project Overview 3. Objectives of the Project 4. End Users 5. Tools &amp; Technologies 6. System Architecture / Workflow 7. Resume Design &amp; Layout 8. Features &amp; Functionality 9. Results &amp; Screenshots 10. Advantages &amp; Limitations 11. Future Scope 12. Conclusion 13. GitHub Link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82794" y="726253"/>
            <a:ext cx="8271758" cy="9624250"/>
          </a:xfrm>
          <a:custGeom>
            <a:avLst/>
            <a:gdLst/>
            <a:ahLst/>
            <a:cxnLst/>
            <a:rect r="r" b="b" t="t" l="l"/>
            <a:pathLst>
              <a:path h="9624250" w="8271758">
                <a:moveTo>
                  <a:pt x="0" y="0"/>
                </a:moveTo>
                <a:lnTo>
                  <a:pt x="8271757" y="0"/>
                </a:lnTo>
                <a:lnTo>
                  <a:pt x="8271757" y="9624250"/>
                </a:lnTo>
                <a:lnTo>
                  <a:pt x="0" y="9624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1461" y="1772126"/>
            <a:ext cx="10167985" cy="88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9"/>
              </a:lnSpc>
            </a:pPr>
            <a:r>
              <a:rPr lang="en-US" b="true" sz="102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Problem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66184" y="2835545"/>
            <a:ext cx="96183" cy="805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0"/>
              </a:lnSpc>
            </a:pPr>
            <a:r>
              <a:rPr lang="en-US" b="true" sz="290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98661" y="2706538"/>
            <a:ext cx="1136142" cy="7588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944"/>
              </a:lnSpc>
            </a:pPr>
            <a:r>
              <a:rPr lang="en-US" sz="11513">
                <a:solidFill>
                  <a:srgbClr val="1C0140"/>
                </a:solidFill>
                <a:latin typeface="Proxima Nova"/>
                <a:ea typeface="Proxima Nova"/>
                <a:cs typeface="Proxima Nova"/>
                <a:sym typeface="Proxima Nova"/>
              </a:rPr>
              <a:t>1. 2. 3. 4.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75255" y="8712470"/>
            <a:ext cx="6410963" cy="1215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b="true" sz="290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Need a simple, interactive web tool to generate resumes quickly.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75255" y="4940570"/>
            <a:ext cx="6460169" cy="1215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b="true" sz="290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Students struggle with formatting and design.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75255" y="3054620"/>
            <a:ext cx="7077218" cy="1215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b="true" sz="290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Traditional</a:t>
            </a:r>
            <a:r>
              <a:rPr lang="en-US" b="true" sz="29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290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resumes</a:t>
            </a:r>
            <a:r>
              <a:rPr lang="en-US" b="true" sz="29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290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are</a:t>
            </a:r>
            <a:r>
              <a:rPr lang="en-US" b="true" sz="29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290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static</a:t>
            </a:r>
            <a:r>
              <a:rPr lang="en-US" b="true" sz="29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290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and</a:t>
            </a:r>
            <a:r>
              <a:rPr lang="en-US" b="true" sz="29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290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hard</a:t>
            </a:r>
            <a:r>
              <a:rPr lang="en-US" b="true" sz="29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290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to update.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75255" y="6826520"/>
            <a:ext cx="7441892" cy="1215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b="true" sz="290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Recruiters prefer professional, standardized formats.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192900"/>
            <a:ext cx="4910604" cy="10157603"/>
          </a:xfrm>
          <a:custGeom>
            <a:avLst/>
            <a:gdLst/>
            <a:ahLst/>
            <a:cxnLst/>
            <a:rect r="r" b="b" t="t" l="l"/>
            <a:pathLst>
              <a:path h="10157603" w="4910604">
                <a:moveTo>
                  <a:pt x="0" y="0"/>
                </a:moveTo>
                <a:lnTo>
                  <a:pt x="4910604" y="0"/>
                </a:lnTo>
                <a:lnTo>
                  <a:pt x="4910604" y="10157603"/>
                </a:lnTo>
                <a:lnTo>
                  <a:pt x="0" y="10157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20199" y="3595688"/>
            <a:ext cx="3829050" cy="3829050"/>
          </a:xfrm>
          <a:custGeom>
            <a:avLst/>
            <a:gdLst/>
            <a:ahLst/>
            <a:cxnLst/>
            <a:rect r="r" b="b" t="t" l="l"/>
            <a:pathLst>
              <a:path h="3829050" w="3829050">
                <a:moveTo>
                  <a:pt x="0" y="0"/>
                </a:moveTo>
                <a:lnTo>
                  <a:pt x="3829050" y="0"/>
                </a:lnTo>
                <a:lnTo>
                  <a:pt x="3829050" y="3829050"/>
                </a:lnTo>
                <a:lnTo>
                  <a:pt x="0" y="3829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89975" y="3595688"/>
            <a:ext cx="3981450" cy="3714750"/>
          </a:xfrm>
          <a:custGeom>
            <a:avLst/>
            <a:gdLst/>
            <a:ahLst/>
            <a:cxnLst/>
            <a:rect r="r" b="b" t="t" l="l"/>
            <a:pathLst>
              <a:path h="3714750" w="3981450">
                <a:moveTo>
                  <a:pt x="0" y="0"/>
                </a:moveTo>
                <a:lnTo>
                  <a:pt x="3981450" y="0"/>
                </a:lnTo>
                <a:lnTo>
                  <a:pt x="3981450" y="3714750"/>
                </a:lnTo>
                <a:lnTo>
                  <a:pt x="0" y="3714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3894" t="-44555" r="-65961" b="-5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01061" y="3595688"/>
            <a:ext cx="3867150" cy="3829050"/>
          </a:xfrm>
          <a:custGeom>
            <a:avLst/>
            <a:gdLst/>
            <a:ahLst/>
            <a:cxnLst/>
            <a:rect r="r" b="b" t="t" l="l"/>
            <a:pathLst>
              <a:path h="3829050" w="3867150">
                <a:moveTo>
                  <a:pt x="0" y="0"/>
                </a:moveTo>
                <a:lnTo>
                  <a:pt x="3867150" y="0"/>
                </a:lnTo>
                <a:lnTo>
                  <a:pt x="3867150" y="3829050"/>
                </a:lnTo>
                <a:lnTo>
                  <a:pt x="0" y="38290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4023" t="-6504" r="-51888" b="-49465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63503" y="184756"/>
            <a:ext cx="4906394" cy="10165747"/>
            <a:chOff x="0" y="0"/>
            <a:chExt cx="4906391" cy="101657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077976" y="63500"/>
              <a:ext cx="2814828" cy="4539869"/>
            </a:xfrm>
            <a:custGeom>
              <a:avLst/>
              <a:gdLst/>
              <a:ahLst/>
              <a:cxnLst/>
              <a:rect r="r" b="b" t="t" l="l"/>
              <a:pathLst>
                <a:path h="4539869" w="2814828">
                  <a:moveTo>
                    <a:pt x="0" y="4539869"/>
                  </a:moveTo>
                  <a:lnTo>
                    <a:pt x="2814828" y="4539869"/>
                  </a:lnTo>
                  <a:lnTo>
                    <a:pt x="28148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500" y="3572637"/>
              <a:ext cx="4552315" cy="4114800"/>
            </a:xfrm>
            <a:custGeom>
              <a:avLst/>
              <a:gdLst/>
              <a:ahLst/>
              <a:cxnLst/>
              <a:rect r="r" b="b" t="t" l="l"/>
              <a:pathLst>
                <a:path h="4114800" w="4552315">
                  <a:moveTo>
                    <a:pt x="0" y="0"/>
                  </a:moveTo>
                  <a:lnTo>
                    <a:pt x="0" y="4114800"/>
                  </a:lnTo>
                  <a:lnTo>
                    <a:pt x="4552315" y="4114800"/>
                  </a:lnTo>
                  <a:lnTo>
                    <a:pt x="45523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500" y="6934327"/>
              <a:ext cx="2527173" cy="2902966"/>
            </a:xfrm>
            <a:custGeom>
              <a:avLst/>
              <a:gdLst/>
              <a:ahLst/>
              <a:cxnLst/>
              <a:rect r="r" b="b" t="t" l="l"/>
              <a:pathLst>
                <a:path h="2902966" w="2527173">
                  <a:moveTo>
                    <a:pt x="0" y="0"/>
                  </a:moveTo>
                  <a:lnTo>
                    <a:pt x="0" y="2902966"/>
                  </a:lnTo>
                  <a:lnTo>
                    <a:pt x="2527173" y="2902966"/>
                  </a:lnTo>
                  <a:lnTo>
                    <a:pt x="252717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942590" y="7499350"/>
              <a:ext cx="1900301" cy="2602865"/>
            </a:xfrm>
            <a:custGeom>
              <a:avLst/>
              <a:gdLst/>
              <a:ahLst/>
              <a:cxnLst/>
              <a:rect r="r" b="b" t="t" l="l"/>
              <a:pathLst>
                <a:path h="2602865" w="1900301">
                  <a:moveTo>
                    <a:pt x="0" y="0"/>
                  </a:moveTo>
                  <a:lnTo>
                    <a:pt x="0" y="2602865"/>
                  </a:lnTo>
                  <a:lnTo>
                    <a:pt x="1900301" y="2602865"/>
                  </a:lnTo>
                  <a:lnTo>
                    <a:pt x="190030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226721" y="7398687"/>
            <a:ext cx="2764965" cy="41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b="true" sz="210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 web application that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31496" y="7846362"/>
            <a:ext cx="2551147" cy="41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b="true" sz="210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allows users to enter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35435" y="8294037"/>
            <a:ext cx="1523124" cy="41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b="true" sz="210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their details.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11804" y="7413527"/>
            <a:ext cx="2936043" cy="1258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b="true" sz="19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Automatically generates a formatted, professional resume.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69605" y="7413527"/>
            <a:ext cx="2990174" cy="1258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b="true" sz="19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Provides real-time preview and download as PDF.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89975" y="823303"/>
            <a:ext cx="5723744" cy="2704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0"/>
              </a:lnSpc>
            </a:pPr>
            <a:r>
              <a:rPr lang="en-US" b="true" sz="11513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Project Overview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8875776"/>
            <a:ext cx="4066365" cy="1474727"/>
          </a:xfrm>
          <a:custGeom>
            <a:avLst/>
            <a:gdLst/>
            <a:ahLst/>
            <a:cxnLst/>
            <a:rect r="r" b="b" t="t" l="l"/>
            <a:pathLst>
              <a:path h="1474727" w="4066365">
                <a:moveTo>
                  <a:pt x="0" y="0"/>
                </a:moveTo>
                <a:lnTo>
                  <a:pt x="4066365" y="0"/>
                </a:lnTo>
                <a:lnTo>
                  <a:pt x="4066365" y="1474727"/>
                </a:lnTo>
                <a:lnTo>
                  <a:pt x="0" y="14747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6021" y="-63503"/>
            <a:ext cx="6877460" cy="10372820"/>
          </a:xfrm>
          <a:custGeom>
            <a:avLst/>
            <a:gdLst/>
            <a:ahLst/>
            <a:cxnLst/>
            <a:rect r="r" b="b" t="t" l="l"/>
            <a:pathLst>
              <a:path h="10372820" w="6877460">
                <a:moveTo>
                  <a:pt x="0" y="0"/>
                </a:moveTo>
                <a:lnTo>
                  <a:pt x="6877460" y="0"/>
                </a:lnTo>
                <a:lnTo>
                  <a:pt x="6877460" y="10372820"/>
                </a:lnTo>
                <a:lnTo>
                  <a:pt x="0" y="10372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511627" y="1235183"/>
            <a:ext cx="114300" cy="114300"/>
            <a:chOff x="0" y="0"/>
            <a:chExt cx="114300" cy="1143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" cy="114300"/>
            </a:xfrm>
            <a:custGeom>
              <a:avLst/>
              <a:gdLst/>
              <a:ahLst/>
              <a:cxnLst/>
              <a:rect r="r" b="b" t="t" l="l"/>
              <a:pathLst>
                <a:path h="114300" w="114300">
                  <a:moveTo>
                    <a:pt x="114300" y="57150"/>
                  </a:moveTo>
                  <a:cubicBezTo>
                    <a:pt x="114300" y="60960"/>
                    <a:pt x="113919" y="64643"/>
                    <a:pt x="113157" y="68326"/>
                  </a:cubicBezTo>
                  <a:cubicBezTo>
                    <a:pt x="112395" y="72009"/>
                    <a:pt x="111379" y="75565"/>
                    <a:pt x="109855" y="78994"/>
                  </a:cubicBezTo>
                  <a:cubicBezTo>
                    <a:pt x="108331" y="82423"/>
                    <a:pt x="106680" y="85725"/>
                    <a:pt x="104521" y="88900"/>
                  </a:cubicBezTo>
                  <a:cubicBezTo>
                    <a:pt x="102362" y="92075"/>
                    <a:pt x="100076" y="94869"/>
                    <a:pt x="97409" y="97536"/>
                  </a:cubicBezTo>
                  <a:cubicBezTo>
                    <a:pt x="94742" y="100203"/>
                    <a:pt x="91821" y="102616"/>
                    <a:pt x="88773" y="104648"/>
                  </a:cubicBezTo>
                  <a:cubicBezTo>
                    <a:pt x="85725" y="106680"/>
                    <a:pt x="82296" y="108458"/>
                    <a:pt x="78867" y="109982"/>
                  </a:cubicBezTo>
                  <a:cubicBezTo>
                    <a:pt x="75438" y="111506"/>
                    <a:pt x="71882" y="112522"/>
                    <a:pt x="68199" y="113284"/>
                  </a:cubicBezTo>
                  <a:cubicBezTo>
                    <a:pt x="64516" y="114046"/>
                    <a:pt x="60960" y="114300"/>
                    <a:pt x="57150" y="114300"/>
                  </a:cubicBezTo>
                  <a:cubicBezTo>
                    <a:pt x="53340" y="114300"/>
                    <a:pt x="49657" y="113919"/>
                    <a:pt x="45974" y="113157"/>
                  </a:cubicBezTo>
                  <a:cubicBezTo>
                    <a:pt x="42291" y="112395"/>
                    <a:pt x="38735" y="111379"/>
                    <a:pt x="35306" y="109855"/>
                  </a:cubicBezTo>
                  <a:cubicBezTo>
                    <a:pt x="31877" y="108331"/>
                    <a:pt x="28575" y="106680"/>
                    <a:pt x="25400" y="104521"/>
                  </a:cubicBezTo>
                  <a:cubicBezTo>
                    <a:pt x="22225" y="102362"/>
                    <a:pt x="19431" y="100076"/>
                    <a:pt x="16764" y="97409"/>
                  </a:cubicBezTo>
                  <a:cubicBezTo>
                    <a:pt x="14097" y="94742"/>
                    <a:pt x="11684" y="92075"/>
                    <a:pt x="9652" y="88900"/>
                  </a:cubicBezTo>
                  <a:cubicBezTo>
                    <a:pt x="7620" y="85725"/>
                    <a:pt x="5842" y="82550"/>
                    <a:pt x="4318" y="78994"/>
                  </a:cubicBezTo>
                  <a:cubicBezTo>
                    <a:pt x="2794" y="75438"/>
                    <a:pt x="1778" y="72009"/>
                    <a:pt x="1143" y="68326"/>
                  </a:cubicBezTo>
                  <a:cubicBezTo>
                    <a:pt x="508" y="64643"/>
                    <a:pt x="0" y="60960"/>
                    <a:pt x="0" y="57150"/>
                  </a:cubicBezTo>
                  <a:cubicBezTo>
                    <a:pt x="0" y="53340"/>
                    <a:pt x="381" y="49657"/>
                    <a:pt x="1143" y="45974"/>
                  </a:cubicBezTo>
                  <a:cubicBezTo>
                    <a:pt x="1905" y="42291"/>
                    <a:pt x="2921" y="38735"/>
                    <a:pt x="4445" y="35306"/>
                  </a:cubicBezTo>
                  <a:cubicBezTo>
                    <a:pt x="5969" y="31877"/>
                    <a:pt x="7493" y="28575"/>
                    <a:pt x="9652" y="25400"/>
                  </a:cubicBezTo>
                  <a:cubicBezTo>
                    <a:pt x="11811" y="22225"/>
                    <a:pt x="14097" y="19431"/>
                    <a:pt x="16764" y="16764"/>
                  </a:cubicBezTo>
                  <a:cubicBezTo>
                    <a:pt x="19431" y="14097"/>
                    <a:pt x="22352" y="11684"/>
                    <a:pt x="25400" y="9652"/>
                  </a:cubicBezTo>
                  <a:cubicBezTo>
                    <a:pt x="28448" y="7620"/>
                    <a:pt x="31877" y="5842"/>
                    <a:pt x="35306" y="4318"/>
                  </a:cubicBezTo>
                  <a:cubicBezTo>
                    <a:pt x="38735" y="2794"/>
                    <a:pt x="42291" y="1778"/>
                    <a:pt x="45974" y="1016"/>
                  </a:cubicBezTo>
                  <a:cubicBezTo>
                    <a:pt x="49657" y="254"/>
                    <a:pt x="53340" y="0"/>
                    <a:pt x="57150" y="0"/>
                  </a:cubicBezTo>
                  <a:cubicBezTo>
                    <a:pt x="60960" y="0"/>
                    <a:pt x="64643" y="381"/>
                    <a:pt x="68326" y="1143"/>
                  </a:cubicBezTo>
                  <a:cubicBezTo>
                    <a:pt x="72009" y="1905"/>
                    <a:pt x="75565" y="2921"/>
                    <a:pt x="78994" y="4445"/>
                  </a:cubicBezTo>
                  <a:cubicBezTo>
                    <a:pt x="82423" y="5969"/>
                    <a:pt x="85725" y="7620"/>
                    <a:pt x="88900" y="9779"/>
                  </a:cubicBezTo>
                  <a:cubicBezTo>
                    <a:pt x="92075" y="11938"/>
                    <a:pt x="94869" y="14224"/>
                    <a:pt x="97536" y="16891"/>
                  </a:cubicBezTo>
                  <a:cubicBezTo>
                    <a:pt x="100203" y="19558"/>
                    <a:pt x="102616" y="22479"/>
                    <a:pt x="104648" y="25527"/>
                  </a:cubicBezTo>
                  <a:cubicBezTo>
                    <a:pt x="106680" y="28575"/>
                    <a:pt x="108458" y="32004"/>
                    <a:pt x="109982" y="35433"/>
                  </a:cubicBezTo>
                  <a:cubicBezTo>
                    <a:pt x="111506" y="38862"/>
                    <a:pt x="112522" y="42418"/>
                    <a:pt x="113284" y="46101"/>
                  </a:cubicBezTo>
                  <a:cubicBezTo>
                    <a:pt x="114046" y="49784"/>
                    <a:pt x="114300" y="53340"/>
                    <a:pt x="114300" y="57150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511627" y="2530583"/>
            <a:ext cx="114300" cy="114300"/>
            <a:chOff x="0" y="0"/>
            <a:chExt cx="114300" cy="1143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300" cy="114300"/>
            </a:xfrm>
            <a:custGeom>
              <a:avLst/>
              <a:gdLst/>
              <a:ahLst/>
              <a:cxnLst/>
              <a:rect r="r" b="b" t="t" l="l"/>
              <a:pathLst>
                <a:path h="114300" w="114300">
                  <a:moveTo>
                    <a:pt x="114300" y="57150"/>
                  </a:moveTo>
                  <a:cubicBezTo>
                    <a:pt x="114300" y="60960"/>
                    <a:pt x="113919" y="64643"/>
                    <a:pt x="113157" y="68326"/>
                  </a:cubicBezTo>
                  <a:cubicBezTo>
                    <a:pt x="112395" y="72009"/>
                    <a:pt x="111379" y="75565"/>
                    <a:pt x="109855" y="78994"/>
                  </a:cubicBezTo>
                  <a:cubicBezTo>
                    <a:pt x="108331" y="82423"/>
                    <a:pt x="106680" y="85725"/>
                    <a:pt x="104521" y="88900"/>
                  </a:cubicBezTo>
                  <a:cubicBezTo>
                    <a:pt x="102362" y="92075"/>
                    <a:pt x="100076" y="94869"/>
                    <a:pt x="97409" y="97536"/>
                  </a:cubicBezTo>
                  <a:cubicBezTo>
                    <a:pt x="94742" y="100203"/>
                    <a:pt x="91821" y="102616"/>
                    <a:pt x="88773" y="104648"/>
                  </a:cubicBezTo>
                  <a:cubicBezTo>
                    <a:pt x="85725" y="106680"/>
                    <a:pt x="82296" y="108458"/>
                    <a:pt x="78867" y="109982"/>
                  </a:cubicBezTo>
                  <a:cubicBezTo>
                    <a:pt x="75438" y="111506"/>
                    <a:pt x="71882" y="112522"/>
                    <a:pt x="68199" y="113284"/>
                  </a:cubicBezTo>
                  <a:cubicBezTo>
                    <a:pt x="64516" y="114046"/>
                    <a:pt x="60960" y="114300"/>
                    <a:pt x="57150" y="114300"/>
                  </a:cubicBezTo>
                  <a:cubicBezTo>
                    <a:pt x="53340" y="114300"/>
                    <a:pt x="49657" y="113919"/>
                    <a:pt x="45974" y="113157"/>
                  </a:cubicBezTo>
                  <a:cubicBezTo>
                    <a:pt x="42291" y="112395"/>
                    <a:pt x="38735" y="111379"/>
                    <a:pt x="35306" y="109855"/>
                  </a:cubicBezTo>
                  <a:cubicBezTo>
                    <a:pt x="31877" y="108331"/>
                    <a:pt x="28575" y="106680"/>
                    <a:pt x="25400" y="104521"/>
                  </a:cubicBezTo>
                  <a:cubicBezTo>
                    <a:pt x="22225" y="102362"/>
                    <a:pt x="19431" y="100076"/>
                    <a:pt x="16764" y="97409"/>
                  </a:cubicBezTo>
                  <a:cubicBezTo>
                    <a:pt x="14097" y="94742"/>
                    <a:pt x="11684" y="92075"/>
                    <a:pt x="9652" y="88900"/>
                  </a:cubicBezTo>
                  <a:cubicBezTo>
                    <a:pt x="7620" y="85725"/>
                    <a:pt x="5842" y="82550"/>
                    <a:pt x="4318" y="78994"/>
                  </a:cubicBezTo>
                  <a:cubicBezTo>
                    <a:pt x="2794" y="75438"/>
                    <a:pt x="1778" y="72009"/>
                    <a:pt x="1143" y="68326"/>
                  </a:cubicBezTo>
                  <a:cubicBezTo>
                    <a:pt x="508" y="64643"/>
                    <a:pt x="0" y="60960"/>
                    <a:pt x="0" y="57150"/>
                  </a:cubicBezTo>
                  <a:cubicBezTo>
                    <a:pt x="0" y="53340"/>
                    <a:pt x="381" y="49657"/>
                    <a:pt x="1143" y="45974"/>
                  </a:cubicBezTo>
                  <a:cubicBezTo>
                    <a:pt x="1905" y="42291"/>
                    <a:pt x="2921" y="38735"/>
                    <a:pt x="4445" y="35306"/>
                  </a:cubicBezTo>
                  <a:cubicBezTo>
                    <a:pt x="5969" y="31877"/>
                    <a:pt x="7493" y="28575"/>
                    <a:pt x="9652" y="25400"/>
                  </a:cubicBezTo>
                  <a:cubicBezTo>
                    <a:pt x="11811" y="22225"/>
                    <a:pt x="14097" y="19431"/>
                    <a:pt x="16764" y="16764"/>
                  </a:cubicBezTo>
                  <a:cubicBezTo>
                    <a:pt x="19431" y="14097"/>
                    <a:pt x="22352" y="11684"/>
                    <a:pt x="25400" y="9652"/>
                  </a:cubicBezTo>
                  <a:cubicBezTo>
                    <a:pt x="28448" y="7620"/>
                    <a:pt x="31877" y="5842"/>
                    <a:pt x="35306" y="4318"/>
                  </a:cubicBezTo>
                  <a:cubicBezTo>
                    <a:pt x="38735" y="2794"/>
                    <a:pt x="42291" y="1778"/>
                    <a:pt x="45974" y="1016"/>
                  </a:cubicBezTo>
                  <a:cubicBezTo>
                    <a:pt x="49657" y="254"/>
                    <a:pt x="53340" y="0"/>
                    <a:pt x="57150" y="0"/>
                  </a:cubicBezTo>
                  <a:cubicBezTo>
                    <a:pt x="60960" y="0"/>
                    <a:pt x="64643" y="381"/>
                    <a:pt x="68326" y="1143"/>
                  </a:cubicBezTo>
                  <a:cubicBezTo>
                    <a:pt x="72009" y="1905"/>
                    <a:pt x="75565" y="2921"/>
                    <a:pt x="78994" y="4445"/>
                  </a:cubicBezTo>
                  <a:cubicBezTo>
                    <a:pt x="82423" y="5969"/>
                    <a:pt x="85725" y="7620"/>
                    <a:pt x="88900" y="9779"/>
                  </a:cubicBezTo>
                  <a:cubicBezTo>
                    <a:pt x="92075" y="11938"/>
                    <a:pt x="94869" y="14224"/>
                    <a:pt x="97536" y="16891"/>
                  </a:cubicBezTo>
                  <a:cubicBezTo>
                    <a:pt x="100203" y="19558"/>
                    <a:pt x="102616" y="22479"/>
                    <a:pt x="104648" y="25527"/>
                  </a:cubicBezTo>
                  <a:cubicBezTo>
                    <a:pt x="106680" y="28575"/>
                    <a:pt x="108458" y="32004"/>
                    <a:pt x="109982" y="35433"/>
                  </a:cubicBezTo>
                  <a:cubicBezTo>
                    <a:pt x="111506" y="38862"/>
                    <a:pt x="112522" y="42418"/>
                    <a:pt x="113284" y="46101"/>
                  </a:cubicBezTo>
                  <a:cubicBezTo>
                    <a:pt x="114046" y="49784"/>
                    <a:pt x="114300" y="53340"/>
                    <a:pt x="114300" y="57150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511627" y="3825983"/>
            <a:ext cx="114300" cy="114300"/>
            <a:chOff x="0" y="0"/>
            <a:chExt cx="114300" cy="1143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4300" cy="114300"/>
            </a:xfrm>
            <a:custGeom>
              <a:avLst/>
              <a:gdLst/>
              <a:ahLst/>
              <a:cxnLst/>
              <a:rect r="r" b="b" t="t" l="l"/>
              <a:pathLst>
                <a:path h="114300" w="114300">
                  <a:moveTo>
                    <a:pt x="114300" y="57150"/>
                  </a:moveTo>
                  <a:cubicBezTo>
                    <a:pt x="114300" y="60960"/>
                    <a:pt x="113919" y="64643"/>
                    <a:pt x="113157" y="68326"/>
                  </a:cubicBezTo>
                  <a:cubicBezTo>
                    <a:pt x="112395" y="72009"/>
                    <a:pt x="111379" y="75565"/>
                    <a:pt x="109855" y="78994"/>
                  </a:cubicBezTo>
                  <a:cubicBezTo>
                    <a:pt x="108331" y="82423"/>
                    <a:pt x="106680" y="85725"/>
                    <a:pt x="104521" y="88900"/>
                  </a:cubicBezTo>
                  <a:cubicBezTo>
                    <a:pt x="102362" y="92075"/>
                    <a:pt x="100076" y="94869"/>
                    <a:pt x="97409" y="97536"/>
                  </a:cubicBezTo>
                  <a:cubicBezTo>
                    <a:pt x="94742" y="100203"/>
                    <a:pt x="91821" y="102616"/>
                    <a:pt x="88773" y="104648"/>
                  </a:cubicBezTo>
                  <a:cubicBezTo>
                    <a:pt x="85725" y="106680"/>
                    <a:pt x="82296" y="108458"/>
                    <a:pt x="78867" y="109982"/>
                  </a:cubicBezTo>
                  <a:cubicBezTo>
                    <a:pt x="75438" y="111506"/>
                    <a:pt x="71882" y="112522"/>
                    <a:pt x="68199" y="113284"/>
                  </a:cubicBezTo>
                  <a:cubicBezTo>
                    <a:pt x="64516" y="114046"/>
                    <a:pt x="60960" y="114300"/>
                    <a:pt x="57150" y="114300"/>
                  </a:cubicBezTo>
                  <a:cubicBezTo>
                    <a:pt x="53340" y="114300"/>
                    <a:pt x="49657" y="113919"/>
                    <a:pt x="45974" y="113157"/>
                  </a:cubicBezTo>
                  <a:cubicBezTo>
                    <a:pt x="42291" y="112395"/>
                    <a:pt x="38735" y="111379"/>
                    <a:pt x="35306" y="109855"/>
                  </a:cubicBezTo>
                  <a:cubicBezTo>
                    <a:pt x="31877" y="108331"/>
                    <a:pt x="28575" y="106680"/>
                    <a:pt x="25400" y="104521"/>
                  </a:cubicBezTo>
                  <a:cubicBezTo>
                    <a:pt x="22225" y="102362"/>
                    <a:pt x="19431" y="100076"/>
                    <a:pt x="16764" y="97409"/>
                  </a:cubicBezTo>
                  <a:cubicBezTo>
                    <a:pt x="14097" y="94742"/>
                    <a:pt x="11684" y="92075"/>
                    <a:pt x="9652" y="88900"/>
                  </a:cubicBezTo>
                  <a:cubicBezTo>
                    <a:pt x="7620" y="85725"/>
                    <a:pt x="5842" y="82550"/>
                    <a:pt x="4318" y="78994"/>
                  </a:cubicBezTo>
                  <a:cubicBezTo>
                    <a:pt x="2794" y="75438"/>
                    <a:pt x="1778" y="72009"/>
                    <a:pt x="1143" y="68326"/>
                  </a:cubicBezTo>
                  <a:cubicBezTo>
                    <a:pt x="508" y="64643"/>
                    <a:pt x="0" y="60960"/>
                    <a:pt x="0" y="57150"/>
                  </a:cubicBezTo>
                  <a:cubicBezTo>
                    <a:pt x="0" y="53340"/>
                    <a:pt x="381" y="49657"/>
                    <a:pt x="1143" y="45974"/>
                  </a:cubicBezTo>
                  <a:cubicBezTo>
                    <a:pt x="1905" y="42291"/>
                    <a:pt x="2921" y="38735"/>
                    <a:pt x="4445" y="35306"/>
                  </a:cubicBezTo>
                  <a:cubicBezTo>
                    <a:pt x="5969" y="31877"/>
                    <a:pt x="7493" y="28575"/>
                    <a:pt x="9652" y="25400"/>
                  </a:cubicBezTo>
                  <a:cubicBezTo>
                    <a:pt x="11811" y="22225"/>
                    <a:pt x="14097" y="19431"/>
                    <a:pt x="16764" y="16764"/>
                  </a:cubicBezTo>
                  <a:cubicBezTo>
                    <a:pt x="19431" y="14097"/>
                    <a:pt x="22352" y="11684"/>
                    <a:pt x="25400" y="9652"/>
                  </a:cubicBezTo>
                  <a:cubicBezTo>
                    <a:pt x="28448" y="7620"/>
                    <a:pt x="31877" y="5842"/>
                    <a:pt x="35306" y="4318"/>
                  </a:cubicBezTo>
                  <a:cubicBezTo>
                    <a:pt x="38735" y="2794"/>
                    <a:pt x="42291" y="1778"/>
                    <a:pt x="45974" y="1016"/>
                  </a:cubicBezTo>
                  <a:cubicBezTo>
                    <a:pt x="49657" y="254"/>
                    <a:pt x="53340" y="0"/>
                    <a:pt x="57150" y="0"/>
                  </a:cubicBezTo>
                  <a:cubicBezTo>
                    <a:pt x="60960" y="0"/>
                    <a:pt x="64643" y="381"/>
                    <a:pt x="68326" y="1143"/>
                  </a:cubicBezTo>
                  <a:cubicBezTo>
                    <a:pt x="72009" y="1905"/>
                    <a:pt x="75565" y="2921"/>
                    <a:pt x="78994" y="4445"/>
                  </a:cubicBezTo>
                  <a:cubicBezTo>
                    <a:pt x="82423" y="5969"/>
                    <a:pt x="85725" y="7620"/>
                    <a:pt x="88900" y="9779"/>
                  </a:cubicBezTo>
                  <a:cubicBezTo>
                    <a:pt x="92075" y="11938"/>
                    <a:pt x="94869" y="14224"/>
                    <a:pt x="97536" y="16891"/>
                  </a:cubicBezTo>
                  <a:cubicBezTo>
                    <a:pt x="100203" y="19558"/>
                    <a:pt x="102616" y="22479"/>
                    <a:pt x="104648" y="25527"/>
                  </a:cubicBezTo>
                  <a:cubicBezTo>
                    <a:pt x="106680" y="28575"/>
                    <a:pt x="108458" y="32004"/>
                    <a:pt x="109982" y="35433"/>
                  </a:cubicBezTo>
                  <a:cubicBezTo>
                    <a:pt x="111506" y="38862"/>
                    <a:pt x="112522" y="42418"/>
                    <a:pt x="113284" y="46101"/>
                  </a:cubicBezTo>
                  <a:cubicBezTo>
                    <a:pt x="114046" y="49784"/>
                    <a:pt x="114300" y="53340"/>
                    <a:pt x="114300" y="57150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511627" y="5121383"/>
            <a:ext cx="114300" cy="114300"/>
            <a:chOff x="0" y="0"/>
            <a:chExt cx="114300" cy="1143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4300" cy="114300"/>
            </a:xfrm>
            <a:custGeom>
              <a:avLst/>
              <a:gdLst/>
              <a:ahLst/>
              <a:cxnLst/>
              <a:rect r="r" b="b" t="t" l="l"/>
              <a:pathLst>
                <a:path h="114300" w="114300">
                  <a:moveTo>
                    <a:pt x="114300" y="57150"/>
                  </a:moveTo>
                  <a:cubicBezTo>
                    <a:pt x="114300" y="60960"/>
                    <a:pt x="113919" y="64643"/>
                    <a:pt x="113157" y="68326"/>
                  </a:cubicBezTo>
                  <a:cubicBezTo>
                    <a:pt x="112395" y="72009"/>
                    <a:pt x="111379" y="75565"/>
                    <a:pt x="109855" y="78994"/>
                  </a:cubicBezTo>
                  <a:cubicBezTo>
                    <a:pt x="108331" y="82423"/>
                    <a:pt x="106680" y="85725"/>
                    <a:pt x="104521" y="88900"/>
                  </a:cubicBezTo>
                  <a:cubicBezTo>
                    <a:pt x="102362" y="92075"/>
                    <a:pt x="100076" y="94869"/>
                    <a:pt x="97409" y="97536"/>
                  </a:cubicBezTo>
                  <a:cubicBezTo>
                    <a:pt x="94742" y="100203"/>
                    <a:pt x="91821" y="102616"/>
                    <a:pt x="88773" y="104648"/>
                  </a:cubicBezTo>
                  <a:cubicBezTo>
                    <a:pt x="85725" y="106680"/>
                    <a:pt x="82296" y="108458"/>
                    <a:pt x="78867" y="109982"/>
                  </a:cubicBezTo>
                  <a:cubicBezTo>
                    <a:pt x="75438" y="111506"/>
                    <a:pt x="71882" y="112522"/>
                    <a:pt x="68199" y="113284"/>
                  </a:cubicBezTo>
                  <a:cubicBezTo>
                    <a:pt x="64516" y="114046"/>
                    <a:pt x="60960" y="114300"/>
                    <a:pt x="57150" y="114300"/>
                  </a:cubicBezTo>
                  <a:cubicBezTo>
                    <a:pt x="53340" y="114300"/>
                    <a:pt x="49657" y="113919"/>
                    <a:pt x="45974" y="113157"/>
                  </a:cubicBezTo>
                  <a:cubicBezTo>
                    <a:pt x="42291" y="112395"/>
                    <a:pt x="38735" y="111379"/>
                    <a:pt x="35306" y="109855"/>
                  </a:cubicBezTo>
                  <a:cubicBezTo>
                    <a:pt x="31877" y="108331"/>
                    <a:pt x="28575" y="106680"/>
                    <a:pt x="25400" y="104521"/>
                  </a:cubicBezTo>
                  <a:cubicBezTo>
                    <a:pt x="22225" y="102362"/>
                    <a:pt x="19431" y="100076"/>
                    <a:pt x="16764" y="97409"/>
                  </a:cubicBezTo>
                  <a:cubicBezTo>
                    <a:pt x="14097" y="94742"/>
                    <a:pt x="11684" y="92075"/>
                    <a:pt x="9652" y="88900"/>
                  </a:cubicBezTo>
                  <a:cubicBezTo>
                    <a:pt x="7620" y="85725"/>
                    <a:pt x="5842" y="82423"/>
                    <a:pt x="4318" y="78994"/>
                  </a:cubicBezTo>
                  <a:cubicBezTo>
                    <a:pt x="2794" y="75565"/>
                    <a:pt x="1778" y="72009"/>
                    <a:pt x="1016" y="68326"/>
                  </a:cubicBezTo>
                  <a:cubicBezTo>
                    <a:pt x="254" y="64643"/>
                    <a:pt x="0" y="60960"/>
                    <a:pt x="0" y="57150"/>
                  </a:cubicBezTo>
                  <a:cubicBezTo>
                    <a:pt x="0" y="53340"/>
                    <a:pt x="381" y="49657"/>
                    <a:pt x="1143" y="45974"/>
                  </a:cubicBezTo>
                  <a:cubicBezTo>
                    <a:pt x="1905" y="42291"/>
                    <a:pt x="2921" y="38735"/>
                    <a:pt x="4445" y="35306"/>
                  </a:cubicBezTo>
                  <a:cubicBezTo>
                    <a:pt x="5969" y="31877"/>
                    <a:pt x="7493" y="28575"/>
                    <a:pt x="9652" y="25400"/>
                  </a:cubicBezTo>
                  <a:cubicBezTo>
                    <a:pt x="11811" y="22225"/>
                    <a:pt x="14097" y="19431"/>
                    <a:pt x="16764" y="16764"/>
                  </a:cubicBezTo>
                  <a:cubicBezTo>
                    <a:pt x="19431" y="14097"/>
                    <a:pt x="22352" y="11684"/>
                    <a:pt x="25400" y="9652"/>
                  </a:cubicBezTo>
                  <a:cubicBezTo>
                    <a:pt x="28448" y="7620"/>
                    <a:pt x="31877" y="5842"/>
                    <a:pt x="35306" y="4318"/>
                  </a:cubicBezTo>
                  <a:cubicBezTo>
                    <a:pt x="38735" y="2794"/>
                    <a:pt x="42291" y="1778"/>
                    <a:pt x="45974" y="1016"/>
                  </a:cubicBezTo>
                  <a:cubicBezTo>
                    <a:pt x="49657" y="254"/>
                    <a:pt x="53340" y="0"/>
                    <a:pt x="57150" y="0"/>
                  </a:cubicBezTo>
                  <a:cubicBezTo>
                    <a:pt x="60960" y="0"/>
                    <a:pt x="64643" y="381"/>
                    <a:pt x="68326" y="1143"/>
                  </a:cubicBezTo>
                  <a:cubicBezTo>
                    <a:pt x="72009" y="1905"/>
                    <a:pt x="75565" y="2921"/>
                    <a:pt x="78994" y="4445"/>
                  </a:cubicBezTo>
                  <a:cubicBezTo>
                    <a:pt x="82423" y="5969"/>
                    <a:pt x="85725" y="7620"/>
                    <a:pt x="88900" y="9779"/>
                  </a:cubicBezTo>
                  <a:cubicBezTo>
                    <a:pt x="92075" y="11938"/>
                    <a:pt x="94869" y="14224"/>
                    <a:pt x="97536" y="16891"/>
                  </a:cubicBezTo>
                  <a:cubicBezTo>
                    <a:pt x="100203" y="19558"/>
                    <a:pt x="102616" y="22479"/>
                    <a:pt x="104648" y="25527"/>
                  </a:cubicBezTo>
                  <a:cubicBezTo>
                    <a:pt x="106680" y="28575"/>
                    <a:pt x="108458" y="32004"/>
                    <a:pt x="109982" y="35433"/>
                  </a:cubicBezTo>
                  <a:cubicBezTo>
                    <a:pt x="111506" y="38862"/>
                    <a:pt x="112522" y="42418"/>
                    <a:pt x="113284" y="46101"/>
                  </a:cubicBezTo>
                  <a:cubicBezTo>
                    <a:pt x="114046" y="49784"/>
                    <a:pt x="114300" y="53340"/>
                    <a:pt x="114300" y="57150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47338" y="4870399"/>
            <a:ext cx="99489" cy="535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b="true" sz="300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35233" y="5545655"/>
            <a:ext cx="7741215" cy="33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51"/>
              </a:lnSpc>
            </a:pPr>
            <a:r>
              <a:rPr lang="en-US" b="true" sz="11513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Objectives of</a:t>
            </a:r>
          </a:p>
          <a:p>
            <a:pPr algn="l">
              <a:lnSpc>
                <a:spcPts val="5756"/>
              </a:lnSpc>
            </a:pPr>
            <a:r>
              <a:rPr lang="en-US" b="true" sz="11513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the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06902" y="907999"/>
            <a:ext cx="7866050" cy="3849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b="true" sz="300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To create a user-friendly platform for resume generation. To provide customizable templates for different job roles. To ensure resumes are mobile-friendly and accessible.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06902" y="4794199"/>
            <a:ext cx="5662574" cy="611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b="true" sz="300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To</a:t>
            </a:r>
            <a:r>
              <a:rPr lang="en-US" b="true" sz="30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300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allow</a:t>
            </a:r>
            <a:r>
              <a:rPr lang="en-US" b="true" sz="30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300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quick</a:t>
            </a:r>
            <a:r>
              <a:rPr lang="en-US" b="true" sz="30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300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updates</a:t>
            </a:r>
            <a:r>
              <a:rPr lang="en-US" b="true" sz="30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300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anytime.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08827" y="3918852"/>
            <a:ext cx="110690" cy="110690"/>
            <a:chOff x="0" y="0"/>
            <a:chExt cx="110693" cy="1106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744" cy="110617"/>
            </a:xfrm>
            <a:custGeom>
              <a:avLst/>
              <a:gdLst/>
              <a:ahLst/>
              <a:cxnLst/>
              <a:rect r="r" b="b" t="t" l="l"/>
              <a:pathLst>
                <a:path h="110617" w="110744">
                  <a:moveTo>
                    <a:pt x="110744" y="55372"/>
                  </a:moveTo>
                  <a:cubicBezTo>
                    <a:pt x="110744" y="59055"/>
                    <a:pt x="110363" y="62611"/>
                    <a:pt x="109728" y="66167"/>
                  </a:cubicBezTo>
                  <a:cubicBezTo>
                    <a:pt x="109093" y="69723"/>
                    <a:pt x="107950" y="73152"/>
                    <a:pt x="106553" y="76581"/>
                  </a:cubicBezTo>
                  <a:cubicBezTo>
                    <a:pt x="105156" y="80010"/>
                    <a:pt x="103505" y="83185"/>
                    <a:pt x="101473" y="86106"/>
                  </a:cubicBezTo>
                  <a:cubicBezTo>
                    <a:pt x="99441" y="89027"/>
                    <a:pt x="97155" y="91948"/>
                    <a:pt x="94615" y="94488"/>
                  </a:cubicBezTo>
                  <a:cubicBezTo>
                    <a:pt x="92075" y="97028"/>
                    <a:pt x="89281" y="99314"/>
                    <a:pt x="86233" y="101346"/>
                  </a:cubicBezTo>
                  <a:cubicBezTo>
                    <a:pt x="83185" y="103378"/>
                    <a:pt x="80010" y="105029"/>
                    <a:pt x="76708" y="106426"/>
                  </a:cubicBezTo>
                  <a:cubicBezTo>
                    <a:pt x="73406" y="107823"/>
                    <a:pt x="69850" y="108839"/>
                    <a:pt x="66294" y="109601"/>
                  </a:cubicBezTo>
                  <a:cubicBezTo>
                    <a:pt x="62738" y="110363"/>
                    <a:pt x="59182" y="110617"/>
                    <a:pt x="55499" y="110617"/>
                  </a:cubicBezTo>
                  <a:cubicBezTo>
                    <a:pt x="51816" y="110617"/>
                    <a:pt x="48260" y="110236"/>
                    <a:pt x="44704" y="109601"/>
                  </a:cubicBezTo>
                  <a:cubicBezTo>
                    <a:pt x="41148" y="108966"/>
                    <a:pt x="37719" y="107823"/>
                    <a:pt x="34290" y="106426"/>
                  </a:cubicBezTo>
                  <a:cubicBezTo>
                    <a:pt x="30861" y="105029"/>
                    <a:pt x="27686" y="103378"/>
                    <a:pt x="24765" y="101346"/>
                  </a:cubicBezTo>
                  <a:cubicBezTo>
                    <a:pt x="21844" y="99314"/>
                    <a:pt x="18923" y="97028"/>
                    <a:pt x="16383" y="94488"/>
                  </a:cubicBezTo>
                  <a:cubicBezTo>
                    <a:pt x="13843" y="91948"/>
                    <a:pt x="11557" y="89154"/>
                    <a:pt x="9525" y="86106"/>
                  </a:cubicBezTo>
                  <a:cubicBezTo>
                    <a:pt x="7493" y="83058"/>
                    <a:pt x="5842" y="79883"/>
                    <a:pt x="4445" y="76581"/>
                  </a:cubicBezTo>
                  <a:cubicBezTo>
                    <a:pt x="3048" y="73279"/>
                    <a:pt x="2032" y="69723"/>
                    <a:pt x="1270" y="66167"/>
                  </a:cubicBezTo>
                  <a:cubicBezTo>
                    <a:pt x="508" y="62611"/>
                    <a:pt x="0" y="58928"/>
                    <a:pt x="0" y="55372"/>
                  </a:cubicBezTo>
                  <a:cubicBezTo>
                    <a:pt x="0" y="51816"/>
                    <a:pt x="381" y="48133"/>
                    <a:pt x="1016" y="44577"/>
                  </a:cubicBezTo>
                  <a:cubicBezTo>
                    <a:pt x="1651" y="41021"/>
                    <a:pt x="2794" y="37592"/>
                    <a:pt x="4191" y="34163"/>
                  </a:cubicBezTo>
                  <a:cubicBezTo>
                    <a:pt x="5588" y="30734"/>
                    <a:pt x="7239" y="27559"/>
                    <a:pt x="9271" y="24638"/>
                  </a:cubicBezTo>
                  <a:cubicBezTo>
                    <a:pt x="11303" y="21717"/>
                    <a:pt x="13589" y="18796"/>
                    <a:pt x="16129" y="16256"/>
                  </a:cubicBezTo>
                  <a:cubicBezTo>
                    <a:pt x="18669" y="13716"/>
                    <a:pt x="21463" y="11430"/>
                    <a:pt x="24511" y="9398"/>
                  </a:cubicBezTo>
                  <a:cubicBezTo>
                    <a:pt x="27559" y="7366"/>
                    <a:pt x="30734" y="5715"/>
                    <a:pt x="34036" y="4318"/>
                  </a:cubicBezTo>
                  <a:cubicBezTo>
                    <a:pt x="37338" y="2921"/>
                    <a:pt x="40894" y="1905"/>
                    <a:pt x="44450" y="1143"/>
                  </a:cubicBezTo>
                  <a:cubicBezTo>
                    <a:pt x="48006" y="381"/>
                    <a:pt x="51689" y="0"/>
                    <a:pt x="55372" y="0"/>
                  </a:cubicBezTo>
                  <a:cubicBezTo>
                    <a:pt x="59055" y="0"/>
                    <a:pt x="62611" y="381"/>
                    <a:pt x="66167" y="1016"/>
                  </a:cubicBezTo>
                  <a:cubicBezTo>
                    <a:pt x="69723" y="1651"/>
                    <a:pt x="73152" y="2794"/>
                    <a:pt x="76581" y="4191"/>
                  </a:cubicBezTo>
                  <a:cubicBezTo>
                    <a:pt x="80010" y="5588"/>
                    <a:pt x="83185" y="7239"/>
                    <a:pt x="86106" y="9271"/>
                  </a:cubicBezTo>
                  <a:cubicBezTo>
                    <a:pt x="89027" y="11303"/>
                    <a:pt x="91948" y="13589"/>
                    <a:pt x="94488" y="16129"/>
                  </a:cubicBezTo>
                  <a:cubicBezTo>
                    <a:pt x="97028" y="18669"/>
                    <a:pt x="99314" y="21463"/>
                    <a:pt x="101346" y="24511"/>
                  </a:cubicBezTo>
                  <a:cubicBezTo>
                    <a:pt x="103378" y="27559"/>
                    <a:pt x="105029" y="30734"/>
                    <a:pt x="106426" y="34036"/>
                  </a:cubicBezTo>
                  <a:cubicBezTo>
                    <a:pt x="107823" y="37338"/>
                    <a:pt x="108839" y="40894"/>
                    <a:pt x="109601" y="44450"/>
                  </a:cubicBezTo>
                  <a:cubicBezTo>
                    <a:pt x="110363" y="48006"/>
                    <a:pt x="110617" y="51562"/>
                    <a:pt x="110617" y="55245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08827" y="5166608"/>
            <a:ext cx="110690" cy="110690"/>
            <a:chOff x="0" y="0"/>
            <a:chExt cx="110693" cy="1106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744" cy="110617"/>
            </a:xfrm>
            <a:custGeom>
              <a:avLst/>
              <a:gdLst/>
              <a:ahLst/>
              <a:cxnLst/>
              <a:rect r="r" b="b" t="t" l="l"/>
              <a:pathLst>
                <a:path h="110617" w="110744">
                  <a:moveTo>
                    <a:pt x="110744" y="55372"/>
                  </a:moveTo>
                  <a:cubicBezTo>
                    <a:pt x="110744" y="59055"/>
                    <a:pt x="110363" y="62611"/>
                    <a:pt x="109728" y="66167"/>
                  </a:cubicBezTo>
                  <a:cubicBezTo>
                    <a:pt x="109093" y="69723"/>
                    <a:pt x="107950" y="73152"/>
                    <a:pt x="106553" y="76581"/>
                  </a:cubicBezTo>
                  <a:cubicBezTo>
                    <a:pt x="105156" y="80010"/>
                    <a:pt x="103505" y="83185"/>
                    <a:pt x="101473" y="86106"/>
                  </a:cubicBezTo>
                  <a:cubicBezTo>
                    <a:pt x="99441" y="89027"/>
                    <a:pt x="97155" y="91948"/>
                    <a:pt x="94615" y="94488"/>
                  </a:cubicBezTo>
                  <a:cubicBezTo>
                    <a:pt x="92075" y="97028"/>
                    <a:pt x="89281" y="99314"/>
                    <a:pt x="86233" y="101346"/>
                  </a:cubicBezTo>
                  <a:cubicBezTo>
                    <a:pt x="83185" y="103378"/>
                    <a:pt x="80010" y="105029"/>
                    <a:pt x="76708" y="106426"/>
                  </a:cubicBezTo>
                  <a:cubicBezTo>
                    <a:pt x="73406" y="107823"/>
                    <a:pt x="69850" y="108839"/>
                    <a:pt x="66294" y="109601"/>
                  </a:cubicBezTo>
                  <a:cubicBezTo>
                    <a:pt x="62738" y="110363"/>
                    <a:pt x="59182" y="110617"/>
                    <a:pt x="55499" y="110617"/>
                  </a:cubicBezTo>
                  <a:cubicBezTo>
                    <a:pt x="51816" y="110617"/>
                    <a:pt x="48260" y="110236"/>
                    <a:pt x="44704" y="109601"/>
                  </a:cubicBezTo>
                  <a:cubicBezTo>
                    <a:pt x="41148" y="108966"/>
                    <a:pt x="37719" y="107823"/>
                    <a:pt x="34290" y="106426"/>
                  </a:cubicBezTo>
                  <a:cubicBezTo>
                    <a:pt x="30861" y="105029"/>
                    <a:pt x="27686" y="103378"/>
                    <a:pt x="24765" y="101346"/>
                  </a:cubicBezTo>
                  <a:cubicBezTo>
                    <a:pt x="21844" y="99314"/>
                    <a:pt x="18923" y="97028"/>
                    <a:pt x="16383" y="94488"/>
                  </a:cubicBezTo>
                  <a:cubicBezTo>
                    <a:pt x="13843" y="91948"/>
                    <a:pt x="11557" y="89154"/>
                    <a:pt x="9525" y="86106"/>
                  </a:cubicBezTo>
                  <a:cubicBezTo>
                    <a:pt x="7493" y="83058"/>
                    <a:pt x="5842" y="79883"/>
                    <a:pt x="4445" y="76581"/>
                  </a:cubicBezTo>
                  <a:cubicBezTo>
                    <a:pt x="3048" y="73279"/>
                    <a:pt x="2032" y="69723"/>
                    <a:pt x="1270" y="66167"/>
                  </a:cubicBezTo>
                  <a:cubicBezTo>
                    <a:pt x="508" y="62611"/>
                    <a:pt x="0" y="58928"/>
                    <a:pt x="0" y="55372"/>
                  </a:cubicBezTo>
                  <a:cubicBezTo>
                    <a:pt x="0" y="51816"/>
                    <a:pt x="381" y="48133"/>
                    <a:pt x="1016" y="44577"/>
                  </a:cubicBezTo>
                  <a:cubicBezTo>
                    <a:pt x="1651" y="41021"/>
                    <a:pt x="2794" y="37592"/>
                    <a:pt x="4191" y="34163"/>
                  </a:cubicBezTo>
                  <a:cubicBezTo>
                    <a:pt x="5588" y="30734"/>
                    <a:pt x="7239" y="27559"/>
                    <a:pt x="9271" y="24638"/>
                  </a:cubicBezTo>
                  <a:cubicBezTo>
                    <a:pt x="11303" y="21717"/>
                    <a:pt x="13589" y="18796"/>
                    <a:pt x="16129" y="16256"/>
                  </a:cubicBezTo>
                  <a:cubicBezTo>
                    <a:pt x="18669" y="13716"/>
                    <a:pt x="21463" y="11430"/>
                    <a:pt x="24511" y="9398"/>
                  </a:cubicBezTo>
                  <a:cubicBezTo>
                    <a:pt x="27559" y="7366"/>
                    <a:pt x="30734" y="5715"/>
                    <a:pt x="34036" y="4318"/>
                  </a:cubicBezTo>
                  <a:cubicBezTo>
                    <a:pt x="37338" y="2921"/>
                    <a:pt x="40894" y="1905"/>
                    <a:pt x="44450" y="1143"/>
                  </a:cubicBezTo>
                  <a:cubicBezTo>
                    <a:pt x="48006" y="381"/>
                    <a:pt x="51689" y="0"/>
                    <a:pt x="55372" y="0"/>
                  </a:cubicBezTo>
                  <a:cubicBezTo>
                    <a:pt x="59055" y="0"/>
                    <a:pt x="62611" y="381"/>
                    <a:pt x="66167" y="1016"/>
                  </a:cubicBezTo>
                  <a:cubicBezTo>
                    <a:pt x="69723" y="1651"/>
                    <a:pt x="73152" y="2794"/>
                    <a:pt x="76581" y="4191"/>
                  </a:cubicBezTo>
                  <a:cubicBezTo>
                    <a:pt x="80010" y="5588"/>
                    <a:pt x="83185" y="7239"/>
                    <a:pt x="86106" y="9271"/>
                  </a:cubicBezTo>
                  <a:cubicBezTo>
                    <a:pt x="89027" y="11303"/>
                    <a:pt x="91948" y="13589"/>
                    <a:pt x="94488" y="16129"/>
                  </a:cubicBezTo>
                  <a:cubicBezTo>
                    <a:pt x="97028" y="18669"/>
                    <a:pt x="99314" y="21463"/>
                    <a:pt x="101346" y="24511"/>
                  </a:cubicBezTo>
                  <a:cubicBezTo>
                    <a:pt x="103378" y="27559"/>
                    <a:pt x="105029" y="30734"/>
                    <a:pt x="106426" y="34036"/>
                  </a:cubicBezTo>
                  <a:cubicBezTo>
                    <a:pt x="107823" y="37338"/>
                    <a:pt x="108839" y="40894"/>
                    <a:pt x="109601" y="44450"/>
                  </a:cubicBezTo>
                  <a:cubicBezTo>
                    <a:pt x="110363" y="48006"/>
                    <a:pt x="110617" y="51562"/>
                    <a:pt x="110617" y="55245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08827" y="5790486"/>
            <a:ext cx="110690" cy="110690"/>
            <a:chOff x="0" y="0"/>
            <a:chExt cx="110693" cy="1106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0744" cy="110617"/>
            </a:xfrm>
            <a:custGeom>
              <a:avLst/>
              <a:gdLst/>
              <a:ahLst/>
              <a:cxnLst/>
              <a:rect r="r" b="b" t="t" l="l"/>
              <a:pathLst>
                <a:path h="110617" w="110744">
                  <a:moveTo>
                    <a:pt x="110744" y="55372"/>
                  </a:moveTo>
                  <a:cubicBezTo>
                    <a:pt x="110744" y="59055"/>
                    <a:pt x="110363" y="62611"/>
                    <a:pt x="109728" y="66167"/>
                  </a:cubicBezTo>
                  <a:cubicBezTo>
                    <a:pt x="109093" y="69723"/>
                    <a:pt x="107950" y="73152"/>
                    <a:pt x="106553" y="76581"/>
                  </a:cubicBezTo>
                  <a:cubicBezTo>
                    <a:pt x="105156" y="80010"/>
                    <a:pt x="103505" y="83185"/>
                    <a:pt x="101473" y="86106"/>
                  </a:cubicBezTo>
                  <a:cubicBezTo>
                    <a:pt x="99441" y="89027"/>
                    <a:pt x="97155" y="91948"/>
                    <a:pt x="94615" y="94488"/>
                  </a:cubicBezTo>
                  <a:cubicBezTo>
                    <a:pt x="92075" y="97028"/>
                    <a:pt x="89281" y="99314"/>
                    <a:pt x="86233" y="101346"/>
                  </a:cubicBezTo>
                  <a:cubicBezTo>
                    <a:pt x="83185" y="103378"/>
                    <a:pt x="80010" y="105029"/>
                    <a:pt x="76708" y="106426"/>
                  </a:cubicBezTo>
                  <a:cubicBezTo>
                    <a:pt x="73406" y="107823"/>
                    <a:pt x="69850" y="108839"/>
                    <a:pt x="66294" y="109601"/>
                  </a:cubicBezTo>
                  <a:cubicBezTo>
                    <a:pt x="62738" y="110363"/>
                    <a:pt x="59182" y="110617"/>
                    <a:pt x="55499" y="110617"/>
                  </a:cubicBezTo>
                  <a:cubicBezTo>
                    <a:pt x="51816" y="110617"/>
                    <a:pt x="48260" y="110236"/>
                    <a:pt x="44704" y="109601"/>
                  </a:cubicBezTo>
                  <a:cubicBezTo>
                    <a:pt x="41148" y="108966"/>
                    <a:pt x="37719" y="107823"/>
                    <a:pt x="34290" y="106426"/>
                  </a:cubicBezTo>
                  <a:cubicBezTo>
                    <a:pt x="30861" y="105029"/>
                    <a:pt x="27686" y="103378"/>
                    <a:pt x="24765" y="101346"/>
                  </a:cubicBezTo>
                  <a:cubicBezTo>
                    <a:pt x="21844" y="99314"/>
                    <a:pt x="18923" y="97028"/>
                    <a:pt x="16383" y="94488"/>
                  </a:cubicBezTo>
                  <a:cubicBezTo>
                    <a:pt x="13843" y="91948"/>
                    <a:pt x="11557" y="89154"/>
                    <a:pt x="9525" y="86106"/>
                  </a:cubicBezTo>
                  <a:cubicBezTo>
                    <a:pt x="7493" y="83058"/>
                    <a:pt x="5842" y="79883"/>
                    <a:pt x="4445" y="76581"/>
                  </a:cubicBezTo>
                  <a:cubicBezTo>
                    <a:pt x="3048" y="73279"/>
                    <a:pt x="2032" y="69723"/>
                    <a:pt x="1270" y="66167"/>
                  </a:cubicBezTo>
                  <a:cubicBezTo>
                    <a:pt x="508" y="62611"/>
                    <a:pt x="0" y="58928"/>
                    <a:pt x="0" y="55372"/>
                  </a:cubicBezTo>
                  <a:cubicBezTo>
                    <a:pt x="0" y="51816"/>
                    <a:pt x="381" y="48133"/>
                    <a:pt x="1016" y="44577"/>
                  </a:cubicBezTo>
                  <a:cubicBezTo>
                    <a:pt x="1651" y="41021"/>
                    <a:pt x="2794" y="37592"/>
                    <a:pt x="4191" y="34163"/>
                  </a:cubicBezTo>
                  <a:cubicBezTo>
                    <a:pt x="5588" y="30734"/>
                    <a:pt x="7239" y="27559"/>
                    <a:pt x="9271" y="24638"/>
                  </a:cubicBezTo>
                  <a:cubicBezTo>
                    <a:pt x="11303" y="21717"/>
                    <a:pt x="13589" y="18796"/>
                    <a:pt x="16129" y="16256"/>
                  </a:cubicBezTo>
                  <a:cubicBezTo>
                    <a:pt x="18669" y="13716"/>
                    <a:pt x="21463" y="11430"/>
                    <a:pt x="24511" y="9398"/>
                  </a:cubicBezTo>
                  <a:cubicBezTo>
                    <a:pt x="27559" y="7366"/>
                    <a:pt x="30734" y="5715"/>
                    <a:pt x="34036" y="4318"/>
                  </a:cubicBezTo>
                  <a:cubicBezTo>
                    <a:pt x="37338" y="2921"/>
                    <a:pt x="40894" y="1905"/>
                    <a:pt x="44450" y="1143"/>
                  </a:cubicBezTo>
                  <a:cubicBezTo>
                    <a:pt x="48006" y="381"/>
                    <a:pt x="51689" y="0"/>
                    <a:pt x="55372" y="0"/>
                  </a:cubicBezTo>
                  <a:cubicBezTo>
                    <a:pt x="59055" y="0"/>
                    <a:pt x="62611" y="381"/>
                    <a:pt x="66167" y="1016"/>
                  </a:cubicBezTo>
                  <a:cubicBezTo>
                    <a:pt x="69723" y="1651"/>
                    <a:pt x="73152" y="2794"/>
                    <a:pt x="76581" y="4191"/>
                  </a:cubicBezTo>
                  <a:cubicBezTo>
                    <a:pt x="80010" y="5588"/>
                    <a:pt x="83185" y="7239"/>
                    <a:pt x="86106" y="9271"/>
                  </a:cubicBezTo>
                  <a:cubicBezTo>
                    <a:pt x="89027" y="11303"/>
                    <a:pt x="91948" y="13589"/>
                    <a:pt x="94488" y="16129"/>
                  </a:cubicBezTo>
                  <a:cubicBezTo>
                    <a:pt x="97028" y="18669"/>
                    <a:pt x="99314" y="21463"/>
                    <a:pt x="101346" y="24511"/>
                  </a:cubicBezTo>
                  <a:cubicBezTo>
                    <a:pt x="103378" y="27559"/>
                    <a:pt x="105029" y="30734"/>
                    <a:pt x="106426" y="34036"/>
                  </a:cubicBezTo>
                  <a:cubicBezTo>
                    <a:pt x="107823" y="37338"/>
                    <a:pt x="108839" y="40894"/>
                    <a:pt x="109601" y="44450"/>
                  </a:cubicBezTo>
                  <a:cubicBezTo>
                    <a:pt x="110363" y="48006"/>
                    <a:pt x="110617" y="51562"/>
                    <a:pt x="110617" y="55245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08827" y="6414354"/>
            <a:ext cx="110690" cy="110690"/>
            <a:chOff x="0" y="0"/>
            <a:chExt cx="110693" cy="1106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0744" cy="110617"/>
            </a:xfrm>
            <a:custGeom>
              <a:avLst/>
              <a:gdLst/>
              <a:ahLst/>
              <a:cxnLst/>
              <a:rect r="r" b="b" t="t" l="l"/>
              <a:pathLst>
                <a:path h="110617" w="110744">
                  <a:moveTo>
                    <a:pt x="110744" y="55372"/>
                  </a:moveTo>
                  <a:cubicBezTo>
                    <a:pt x="110744" y="59055"/>
                    <a:pt x="110363" y="62611"/>
                    <a:pt x="109728" y="66167"/>
                  </a:cubicBezTo>
                  <a:cubicBezTo>
                    <a:pt x="109093" y="69723"/>
                    <a:pt x="107950" y="73152"/>
                    <a:pt x="106553" y="76581"/>
                  </a:cubicBezTo>
                  <a:cubicBezTo>
                    <a:pt x="105156" y="80010"/>
                    <a:pt x="103505" y="83185"/>
                    <a:pt x="101473" y="86106"/>
                  </a:cubicBezTo>
                  <a:cubicBezTo>
                    <a:pt x="99441" y="89027"/>
                    <a:pt x="97155" y="91948"/>
                    <a:pt x="94615" y="94488"/>
                  </a:cubicBezTo>
                  <a:cubicBezTo>
                    <a:pt x="92075" y="97028"/>
                    <a:pt x="89281" y="99314"/>
                    <a:pt x="86233" y="101346"/>
                  </a:cubicBezTo>
                  <a:cubicBezTo>
                    <a:pt x="83185" y="103378"/>
                    <a:pt x="80010" y="105029"/>
                    <a:pt x="76708" y="106426"/>
                  </a:cubicBezTo>
                  <a:cubicBezTo>
                    <a:pt x="73406" y="107823"/>
                    <a:pt x="69850" y="108839"/>
                    <a:pt x="66294" y="109601"/>
                  </a:cubicBezTo>
                  <a:cubicBezTo>
                    <a:pt x="62738" y="110363"/>
                    <a:pt x="59182" y="110617"/>
                    <a:pt x="55499" y="110617"/>
                  </a:cubicBezTo>
                  <a:cubicBezTo>
                    <a:pt x="51816" y="110617"/>
                    <a:pt x="48260" y="110236"/>
                    <a:pt x="44704" y="109601"/>
                  </a:cubicBezTo>
                  <a:cubicBezTo>
                    <a:pt x="41148" y="108966"/>
                    <a:pt x="37719" y="107823"/>
                    <a:pt x="34290" y="106426"/>
                  </a:cubicBezTo>
                  <a:cubicBezTo>
                    <a:pt x="30861" y="105029"/>
                    <a:pt x="27686" y="103378"/>
                    <a:pt x="24765" y="101346"/>
                  </a:cubicBezTo>
                  <a:cubicBezTo>
                    <a:pt x="21844" y="99314"/>
                    <a:pt x="18923" y="97028"/>
                    <a:pt x="16383" y="94488"/>
                  </a:cubicBezTo>
                  <a:cubicBezTo>
                    <a:pt x="13843" y="91948"/>
                    <a:pt x="11557" y="89154"/>
                    <a:pt x="9525" y="86106"/>
                  </a:cubicBezTo>
                  <a:cubicBezTo>
                    <a:pt x="7493" y="83058"/>
                    <a:pt x="5842" y="79883"/>
                    <a:pt x="4445" y="76581"/>
                  </a:cubicBezTo>
                  <a:cubicBezTo>
                    <a:pt x="3048" y="73279"/>
                    <a:pt x="2032" y="69723"/>
                    <a:pt x="1270" y="66167"/>
                  </a:cubicBezTo>
                  <a:cubicBezTo>
                    <a:pt x="508" y="62611"/>
                    <a:pt x="0" y="58928"/>
                    <a:pt x="0" y="55372"/>
                  </a:cubicBezTo>
                  <a:cubicBezTo>
                    <a:pt x="0" y="51816"/>
                    <a:pt x="381" y="48133"/>
                    <a:pt x="1016" y="44577"/>
                  </a:cubicBezTo>
                  <a:cubicBezTo>
                    <a:pt x="1651" y="41021"/>
                    <a:pt x="2794" y="37592"/>
                    <a:pt x="4191" y="34163"/>
                  </a:cubicBezTo>
                  <a:cubicBezTo>
                    <a:pt x="5588" y="30734"/>
                    <a:pt x="7239" y="27559"/>
                    <a:pt x="9271" y="24638"/>
                  </a:cubicBezTo>
                  <a:cubicBezTo>
                    <a:pt x="11303" y="21717"/>
                    <a:pt x="13589" y="18796"/>
                    <a:pt x="16129" y="16256"/>
                  </a:cubicBezTo>
                  <a:cubicBezTo>
                    <a:pt x="18669" y="13716"/>
                    <a:pt x="21463" y="11430"/>
                    <a:pt x="24511" y="9398"/>
                  </a:cubicBezTo>
                  <a:cubicBezTo>
                    <a:pt x="27559" y="7366"/>
                    <a:pt x="30734" y="5715"/>
                    <a:pt x="34036" y="4318"/>
                  </a:cubicBezTo>
                  <a:cubicBezTo>
                    <a:pt x="37338" y="2921"/>
                    <a:pt x="40894" y="1905"/>
                    <a:pt x="44450" y="1143"/>
                  </a:cubicBezTo>
                  <a:cubicBezTo>
                    <a:pt x="48006" y="381"/>
                    <a:pt x="51689" y="0"/>
                    <a:pt x="55372" y="0"/>
                  </a:cubicBezTo>
                  <a:cubicBezTo>
                    <a:pt x="59055" y="0"/>
                    <a:pt x="62611" y="381"/>
                    <a:pt x="66167" y="1016"/>
                  </a:cubicBezTo>
                  <a:cubicBezTo>
                    <a:pt x="69723" y="1651"/>
                    <a:pt x="73152" y="2794"/>
                    <a:pt x="76581" y="4191"/>
                  </a:cubicBezTo>
                  <a:cubicBezTo>
                    <a:pt x="80010" y="5588"/>
                    <a:pt x="83185" y="7239"/>
                    <a:pt x="86106" y="9271"/>
                  </a:cubicBezTo>
                  <a:cubicBezTo>
                    <a:pt x="89027" y="11303"/>
                    <a:pt x="91948" y="13589"/>
                    <a:pt x="94488" y="16129"/>
                  </a:cubicBezTo>
                  <a:cubicBezTo>
                    <a:pt x="97028" y="18669"/>
                    <a:pt x="99314" y="21463"/>
                    <a:pt x="101346" y="24511"/>
                  </a:cubicBezTo>
                  <a:cubicBezTo>
                    <a:pt x="103378" y="27559"/>
                    <a:pt x="105029" y="30734"/>
                    <a:pt x="106426" y="34036"/>
                  </a:cubicBezTo>
                  <a:cubicBezTo>
                    <a:pt x="107823" y="37338"/>
                    <a:pt x="108839" y="40894"/>
                    <a:pt x="109601" y="44450"/>
                  </a:cubicBezTo>
                  <a:cubicBezTo>
                    <a:pt x="110363" y="48006"/>
                    <a:pt x="110617" y="51562"/>
                    <a:pt x="110617" y="55245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08827" y="7038232"/>
            <a:ext cx="110690" cy="110690"/>
            <a:chOff x="0" y="0"/>
            <a:chExt cx="110693" cy="1106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0744" cy="110617"/>
            </a:xfrm>
            <a:custGeom>
              <a:avLst/>
              <a:gdLst/>
              <a:ahLst/>
              <a:cxnLst/>
              <a:rect r="r" b="b" t="t" l="l"/>
              <a:pathLst>
                <a:path h="110617" w="110744">
                  <a:moveTo>
                    <a:pt x="110744" y="55372"/>
                  </a:moveTo>
                  <a:cubicBezTo>
                    <a:pt x="110744" y="59055"/>
                    <a:pt x="110363" y="62611"/>
                    <a:pt x="109728" y="66167"/>
                  </a:cubicBezTo>
                  <a:cubicBezTo>
                    <a:pt x="109093" y="69723"/>
                    <a:pt x="107950" y="73152"/>
                    <a:pt x="106553" y="76581"/>
                  </a:cubicBezTo>
                  <a:cubicBezTo>
                    <a:pt x="105156" y="80010"/>
                    <a:pt x="103505" y="83185"/>
                    <a:pt x="101473" y="86106"/>
                  </a:cubicBezTo>
                  <a:cubicBezTo>
                    <a:pt x="99441" y="89027"/>
                    <a:pt x="97155" y="91948"/>
                    <a:pt x="94615" y="94488"/>
                  </a:cubicBezTo>
                  <a:cubicBezTo>
                    <a:pt x="92075" y="97028"/>
                    <a:pt x="89281" y="99314"/>
                    <a:pt x="86233" y="101346"/>
                  </a:cubicBezTo>
                  <a:cubicBezTo>
                    <a:pt x="83185" y="103378"/>
                    <a:pt x="80010" y="105029"/>
                    <a:pt x="76708" y="106426"/>
                  </a:cubicBezTo>
                  <a:cubicBezTo>
                    <a:pt x="73406" y="107823"/>
                    <a:pt x="69850" y="108839"/>
                    <a:pt x="66294" y="109601"/>
                  </a:cubicBezTo>
                  <a:cubicBezTo>
                    <a:pt x="62738" y="110363"/>
                    <a:pt x="59182" y="110617"/>
                    <a:pt x="55499" y="110617"/>
                  </a:cubicBezTo>
                  <a:cubicBezTo>
                    <a:pt x="51816" y="110617"/>
                    <a:pt x="48260" y="110236"/>
                    <a:pt x="44704" y="109601"/>
                  </a:cubicBezTo>
                  <a:cubicBezTo>
                    <a:pt x="41148" y="108966"/>
                    <a:pt x="37719" y="107823"/>
                    <a:pt x="34290" y="106426"/>
                  </a:cubicBezTo>
                  <a:cubicBezTo>
                    <a:pt x="30861" y="105029"/>
                    <a:pt x="27686" y="103378"/>
                    <a:pt x="24765" y="101346"/>
                  </a:cubicBezTo>
                  <a:cubicBezTo>
                    <a:pt x="21844" y="99314"/>
                    <a:pt x="18923" y="97028"/>
                    <a:pt x="16383" y="94488"/>
                  </a:cubicBezTo>
                  <a:cubicBezTo>
                    <a:pt x="13843" y="91948"/>
                    <a:pt x="11557" y="89154"/>
                    <a:pt x="9525" y="86106"/>
                  </a:cubicBezTo>
                  <a:cubicBezTo>
                    <a:pt x="7493" y="83058"/>
                    <a:pt x="5842" y="79883"/>
                    <a:pt x="4445" y="76581"/>
                  </a:cubicBezTo>
                  <a:cubicBezTo>
                    <a:pt x="3048" y="73279"/>
                    <a:pt x="2032" y="69723"/>
                    <a:pt x="1270" y="66167"/>
                  </a:cubicBezTo>
                  <a:cubicBezTo>
                    <a:pt x="508" y="62611"/>
                    <a:pt x="0" y="58928"/>
                    <a:pt x="0" y="55372"/>
                  </a:cubicBezTo>
                  <a:cubicBezTo>
                    <a:pt x="0" y="51816"/>
                    <a:pt x="381" y="48133"/>
                    <a:pt x="1016" y="44577"/>
                  </a:cubicBezTo>
                  <a:cubicBezTo>
                    <a:pt x="1651" y="41021"/>
                    <a:pt x="2794" y="37592"/>
                    <a:pt x="4191" y="34163"/>
                  </a:cubicBezTo>
                  <a:cubicBezTo>
                    <a:pt x="5588" y="30734"/>
                    <a:pt x="7239" y="27559"/>
                    <a:pt x="9271" y="24638"/>
                  </a:cubicBezTo>
                  <a:cubicBezTo>
                    <a:pt x="11303" y="21717"/>
                    <a:pt x="13589" y="18796"/>
                    <a:pt x="16129" y="16256"/>
                  </a:cubicBezTo>
                  <a:cubicBezTo>
                    <a:pt x="18669" y="13716"/>
                    <a:pt x="21463" y="11430"/>
                    <a:pt x="24511" y="9398"/>
                  </a:cubicBezTo>
                  <a:cubicBezTo>
                    <a:pt x="27559" y="7366"/>
                    <a:pt x="30734" y="5715"/>
                    <a:pt x="34036" y="4318"/>
                  </a:cubicBezTo>
                  <a:cubicBezTo>
                    <a:pt x="37338" y="2921"/>
                    <a:pt x="40894" y="1905"/>
                    <a:pt x="44450" y="1143"/>
                  </a:cubicBezTo>
                  <a:cubicBezTo>
                    <a:pt x="48006" y="381"/>
                    <a:pt x="51689" y="0"/>
                    <a:pt x="55372" y="0"/>
                  </a:cubicBezTo>
                  <a:cubicBezTo>
                    <a:pt x="59055" y="0"/>
                    <a:pt x="62611" y="381"/>
                    <a:pt x="66167" y="1016"/>
                  </a:cubicBezTo>
                  <a:cubicBezTo>
                    <a:pt x="69723" y="1651"/>
                    <a:pt x="73152" y="2794"/>
                    <a:pt x="76581" y="4191"/>
                  </a:cubicBezTo>
                  <a:cubicBezTo>
                    <a:pt x="80010" y="5588"/>
                    <a:pt x="83185" y="7239"/>
                    <a:pt x="86106" y="9271"/>
                  </a:cubicBezTo>
                  <a:cubicBezTo>
                    <a:pt x="89027" y="11303"/>
                    <a:pt x="91948" y="13589"/>
                    <a:pt x="94488" y="16129"/>
                  </a:cubicBezTo>
                  <a:cubicBezTo>
                    <a:pt x="97028" y="18669"/>
                    <a:pt x="99314" y="21463"/>
                    <a:pt x="101346" y="24511"/>
                  </a:cubicBezTo>
                  <a:cubicBezTo>
                    <a:pt x="103378" y="27559"/>
                    <a:pt x="105029" y="30734"/>
                    <a:pt x="106426" y="34036"/>
                  </a:cubicBezTo>
                  <a:cubicBezTo>
                    <a:pt x="107823" y="37338"/>
                    <a:pt x="108839" y="40894"/>
                    <a:pt x="109601" y="44450"/>
                  </a:cubicBezTo>
                  <a:cubicBezTo>
                    <a:pt x="110363" y="48006"/>
                    <a:pt x="110617" y="51562"/>
                    <a:pt x="110617" y="55245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08827" y="7662110"/>
            <a:ext cx="110690" cy="110690"/>
            <a:chOff x="0" y="0"/>
            <a:chExt cx="110693" cy="1106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0744" cy="110617"/>
            </a:xfrm>
            <a:custGeom>
              <a:avLst/>
              <a:gdLst/>
              <a:ahLst/>
              <a:cxnLst/>
              <a:rect r="r" b="b" t="t" l="l"/>
              <a:pathLst>
                <a:path h="110617" w="110744">
                  <a:moveTo>
                    <a:pt x="110744" y="55372"/>
                  </a:moveTo>
                  <a:cubicBezTo>
                    <a:pt x="110744" y="59055"/>
                    <a:pt x="110363" y="62611"/>
                    <a:pt x="109728" y="66167"/>
                  </a:cubicBezTo>
                  <a:cubicBezTo>
                    <a:pt x="109093" y="69723"/>
                    <a:pt x="107950" y="73152"/>
                    <a:pt x="106553" y="76581"/>
                  </a:cubicBezTo>
                  <a:cubicBezTo>
                    <a:pt x="105156" y="80010"/>
                    <a:pt x="103505" y="83185"/>
                    <a:pt x="101473" y="86106"/>
                  </a:cubicBezTo>
                  <a:cubicBezTo>
                    <a:pt x="99441" y="89027"/>
                    <a:pt x="97155" y="91948"/>
                    <a:pt x="94615" y="94488"/>
                  </a:cubicBezTo>
                  <a:cubicBezTo>
                    <a:pt x="92075" y="97028"/>
                    <a:pt x="89281" y="99314"/>
                    <a:pt x="86233" y="101346"/>
                  </a:cubicBezTo>
                  <a:cubicBezTo>
                    <a:pt x="83185" y="103378"/>
                    <a:pt x="80010" y="105029"/>
                    <a:pt x="76708" y="106426"/>
                  </a:cubicBezTo>
                  <a:cubicBezTo>
                    <a:pt x="73406" y="107823"/>
                    <a:pt x="69850" y="108839"/>
                    <a:pt x="66294" y="109601"/>
                  </a:cubicBezTo>
                  <a:cubicBezTo>
                    <a:pt x="62738" y="110363"/>
                    <a:pt x="59182" y="110617"/>
                    <a:pt x="55499" y="110617"/>
                  </a:cubicBezTo>
                  <a:cubicBezTo>
                    <a:pt x="51816" y="110617"/>
                    <a:pt x="48260" y="110236"/>
                    <a:pt x="44704" y="109601"/>
                  </a:cubicBezTo>
                  <a:cubicBezTo>
                    <a:pt x="41148" y="108966"/>
                    <a:pt x="37719" y="107823"/>
                    <a:pt x="34290" y="106426"/>
                  </a:cubicBezTo>
                  <a:cubicBezTo>
                    <a:pt x="30861" y="105029"/>
                    <a:pt x="27686" y="103378"/>
                    <a:pt x="24765" y="101346"/>
                  </a:cubicBezTo>
                  <a:cubicBezTo>
                    <a:pt x="21844" y="99314"/>
                    <a:pt x="18923" y="97028"/>
                    <a:pt x="16383" y="94488"/>
                  </a:cubicBezTo>
                  <a:cubicBezTo>
                    <a:pt x="13843" y="91948"/>
                    <a:pt x="11557" y="89154"/>
                    <a:pt x="9525" y="86106"/>
                  </a:cubicBezTo>
                  <a:cubicBezTo>
                    <a:pt x="7493" y="83058"/>
                    <a:pt x="5842" y="79883"/>
                    <a:pt x="4445" y="76581"/>
                  </a:cubicBezTo>
                  <a:cubicBezTo>
                    <a:pt x="3048" y="73279"/>
                    <a:pt x="2032" y="69723"/>
                    <a:pt x="1270" y="66167"/>
                  </a:cubicBezTo>
                  <a:cubicBezTo>
                    <a:pt x="508" y="62611"/>
                    <a:pt x="0" y="58928"/>
                    <a:pt x="0" y="55372"/>
                  </a:cubicBezTo>
                  <a:cubicBezTo>
                    <a:pt x="0" y="51816"/>
                    <a:pt x="381" y="48133"/>
                    <a:pt x="1016" y="44577"/>
                  </a:cubicBezTo>
                  <a:cubicBezTo>
                    <a:pt x="1651" y="41021"/>
                    <a:pt x="2794" y="37592"/>
                    <a:pt x="4191" y="34163"/>
                  </a:cubicBezTo>
                  <a:cubicBezTo>
                    <a:pt x="5588" y="30734"/>
                    <a:pt x="7239" y="27559"/>
                    <a:pt x="9271" y="24638"/>
                  </a:cubicBezTo>
                  <a:cubicBezTo>
                    <a:pt x="11303" y="21717"/>
                    <a:pt x="13589" y="18796"/>
                    <a:pt x="16129" y="16256"/>
                  </a:cubicBezTo>
                  <a:cubicBezTo>
                    <a:pt x="18669" y="13716"/>
                    <a:pt x="21463" y="11430"/>
                    <a:pt x="24511" y="9398"/>
                  </a:cubicBezTo>
                  <a:cubicBezTo>
                    <a:pt x="27559" y="7366"/>
                    <a:pt x="30734" y="5715"/>
                    <a:pt x="34036" y="4318"/>
                  </a:cubicBezTo>
                  <a:cubicBezTo>
                    <a:pt x="37338" y="2921"/>
                    <a:pt x="40894" y="1905"/>
                    <a:pt x="44450" y="1143"/>
                  </a:cubicBezTo>
                  <a:cubicBezTo>
                    <a:pt x="48006" y="381"/>
                    <a:pt x="51689" y="0"/>
                    <a:pt x="55372" y="0"/>
                  </a:cubicBezTo>
                  <a:cubicBezTo>
                    <a:pt x="59055" y="0"/>
                    <a:pt x="62611" y="381"/>
                    <a:pt x="66167" y="1016"/>
                  </a:cubicBezTo>
                  <a:cubicBezTo>
                    <a:pt x="69723" y="1651"/>
                    <a:pt x="73152" y="2794"/>
                    <a:pt x="76581" y="4191"/>
                  </a:cubicBezTo>
                  <a:cubicBezTo>
                    <a:pt x="80010" y="5588"/>
                    <a:pt x="83185" y="7239"/>
                    <a:pt x="86106" y="9271"/>
                  </a:cubicBezTo>
                  <a:cubicBezTo>
                    <a:pt x="89027" y="11303"/>
                    <a:pt x="91948" y="13589"/>
                    <a:pt x="94488" y="16129"/>
                  </a:cubicBezTo>
                  <a:cubicBezTo>
                    <a:pt x="97028" y="18669"/>
                    <a:pt x="99314" y="21463"/>
                    <a:pt x="101346" y="24511"/>
                  </a:cubicBezTo>
                  <a:cubicBezTo>
                    <a:pt x="103378" y="27559"/>
                    <a:pt x="105029" y="30734"/>
                    <a:pt x="106426" y="34036"/>
                  </a:cubicBezTo>
                  <a:cubicBezTo>
                    <a:pt x="107823" y="37338"/>
                    <a:pt x="108839" y="40894"/>
                    <a:pt x="109601" y="44450"/>
                  </a:cubicBezTo>
                  <a:cubicBezTo>
                    <a:pt x="110363" y="48006"/>
                    <a:pt x="110617" y="51562"/>
                    <a:pt x="110617" y="55245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208827" y="8285988"/>
            <a:ext cx="110690" cy="110690"/>
            <a:chOff x="0" y="0"/>
            <a:chExt cx="110693" cy="1106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0744" cy="110617"/>
            </a:xfrm>
            <a:custGeom>
              <a:avLst/>
              <a:gdLst/>
              <a:ahLst/>
              <a:cxnLst/>
              <a:rect r="r" b="b" t="t" l="l"/>
              <a:pathLst>
                <a:path h="110617" w="110744">
                  <a:moveTo>
                    <a:pt x="110744" y="55372"/>
                  </a:moveTo>
                  <a:cubicBezTo>
                    <a:pt x="110744" y="59055"/>
                    <a:pt x="110363" y="62611"/>
                    <a:pt x="109728" y="66167"/>
                  </a:cubicBezTo>
                  <a:cubicBezTo>
                    <a:pt x="109093" y="69723"/>
                    <a:pt x="107950" y="73152"/>
                    <a:pt x="106553" y="76581"/>
                  </a:cubicBezTo>
                  <a:cubicBezTo>
                    <a:pt x="105156" y="80010"/>
                    <a:pt x="103505" y="83185"/>
                    <a:pt x="101473" y="86106"/>
                  </a:cubicBezTo>
                  <a:cubicBezTo>
                    <a:pt x="99441" y="89027"/>
                    <a:pt x="97155" y="91948"/>
                    <a:pt x="94615" y="94488"/>
                  </a:cubicBezTo>
                  <a:cubicBezTo>
                    <a:pt x="92075" y="97028"/>
                    <a:pt x="89281" y="99314"/>
                    <a:pt x="86233" y="101346"/>
                  </a:cubicBezTo>
                  <a:cubicBezTo>
                    <a:pt x="83185" y="103378"/>
                    <a:pt x="80010" y="105029"/>
                    <a:pt x="76708" y="106426"/>
                  </a:cubicBezTo>
                  <a:cubicBezTo>
                    <a:pt x="73406" y="107823"/>
                    <a:pt x="69850" y="108839"/>
                    <a:pt x="66294" y="109601"/>
                  </a:cubicBezTo>
                  <a:cubicBezTo>
                    <a:pt x="62738" y="110363"/>
                    <a:pt x="59182" y="110617"/>
                    <a:pt x="55499" y="110617"/>
                  </a:cubicBezTo>
                  <a:cubicBezTo>
                    <a:pt x="51816" y="110617"/>
                    <a:pt x="48260" y="110236"/>
                    <a:pt x="44704" y="109601"/>
                  </a:cubicBezTo>
                  <a:cubicBezTo>
                    <a:pt x="41148" y="108966"/>
                    <a:pt x="37719" y="107823"/>
                    <a:pt x="34290" y="106426"/>
                  </a:cubicBezTo>
                  <a:cubicBezTo>
                    <a:pt x="30861" y="105029"/>
                    <a:pt x="27686" y="103378"/>
                    <a:pt x="24765" y="101346"/>
                  </a:cubicBezTo>
                  <a:cubicBezTo>
                    <a:pt x="21844" y="99314"/>
                    <a:pt x="18923" y="97028"/>
                    <a:pt x="16383" y="94488"/>
                  </a:cubicBezTo>
                  <a:cubicBezTo>
                    <a:pt x="13843" y="91948"/>
                    <a:pt x="11557" y="89154"/>
                    <a:pt x="9525" y="86106"/>
                  </a:cubicBezTo>
                  <a:cubicBezTo>
                    <a:pt x="7493" y="83058"/>
                    <a:pt x="5842" y="79883"/>
                    <a:pt x="4445" y="76581"/>
                  </a:cubicBezTo>
                  <a:cubicBezTo>
                    <a:pt x="3048" y="73279"/>
                    <a:pt x="2032" y="69723"/>
                    <a:pt x="1270" y="66167"/>
                  </a:cubicBezTo>
                  <a:cubicBezTo>
                    <a:pt x="508" y="62611"/>
                    <a:pt x="0" y="58928"/>
                    <a:pt x="0" y="55372"/>
                  </a:cubicBezTo>
                  <a:cubicBezTo>
                    <a:pt x="0" y="51816"/>
                    <a:pt x="381" y="48133"/>
                    <a:pt x="1016" y="44577"/>
                  </a:cubicBezTo>
                  <a:cubicBezTo>
                    <a:pt x="1651" y="41021"/>
                    <a:pt x="2794" y="37592"/>
                    <a:pt x="4191" y="34163"/>
                  </a:cubicBezTo>
                  <a:cubicBezTo>
                    <a:pt x="5588" y="30734"/>
                    <a:pt x="7239" y="27559"/>
                    <a:pt x="9271" y="24638"/>
                  </a:cubicBezTo>
                  <a:cubicBezTo>
                    <a:pt x="11303" y="21717"/>
                    <a:pt x="13589" y="18796"/>
                    <a:pt x="16129" y="16256"/>
                  </a:cubicBezTo>
                  <a:cubicBezTo>
                    <a:pt x="18669" y="13716"/>
                    <a:pt x="21463" y="11430"/>
                    <a:pt x="24511" y="9398"/>
                  </a:cubicBezTo>
                  <a:cubicBezTo>
                    <a:pt x="27559" y="7366"/>
                    <a:pt x="30734" y="5715"/>
                    <a:pt x="34036" y="4318"/>
                  </a:cubicBezTo>
                  <a:cubicBezTo>
                    <a:pt x="37338" y="2921"/>
                    <a:pt x="40894" y="1905"/>
                    <a:pt x="44450" y="1143"/>
                  </a:cubicBezTo>
                  <a:cubicBezTo>
                    <a:pt x="48006" y="381"/>
                    <a:pt x="51689" y="0"/>
                    <a:pt x="55372" y="0"/>
                  </a:cubicBezTo>
                  <a:cubicBezTo>
                    <a:pt x="59055" y="0"/>
                    <a:pt x="62611" y="381"/>
                    <a:pt x="66167" y="1016"/>
                  </a:cubicBezTo>
                  <a:cubicBezTo>
                    <a:pt x="69723" y="1651"/>
                    <a:pt x="73152" y="2794"/>
                    <a:pt x="76581" y="4191"/>
                  </a:cubicBezTo>
                  <a:cubicBezTo>
                    <a:pt x="80010" y="5588"/>
                    <a:pt x="83185" y="7239"/>
                    <a:pt x="86106" y="9271"/>
                  </a:cubicBezTo>
                  <a:cubicBezTo>
                    <a:pt x="89027" y="11303"/>
                    <a:pt x="91948" y="13589"/>
                    <a:pt x="94488" y="16129"/>
                  </a:cubicBezTo>
                  <a:cubicBezTo>
                    <a:pt x="97028" y="18669"/>
                    <a:pt x="99314" y="21463"/>
                    <a:pt x="101346" y="24511"/>
                  </a:cubicBezTo>
                  <a:cubicBezTo>
                    <a:pt x="103378" y="27559"/>
                    <a:pt x="105029" y="30734"/>
                    <a:pt x="106426" y="34036"/>
                  </a:cubicBezTo>
                  <a:cubicBezTo>
                    <a:pt x="107823" y="37338"/>
                    <a:pt x="108839" y="40894"/>
                    <a:pt x="109601" y="44450"/>
                  </a:cubicBezTo>
                  <a:cubicBezTo>
                    <a:pt x="110363" y="48006"/>
                    <a:pt x="110617" y="51562"/>
                    <a:pt x="110617" y="55245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8113652" y="-63503"/>
            <a:ext cx="10237841" cy="10413997"/>
          </a:xfrm>
          <a:custGeom>
            <a:avLst/>
            <a:gdLst/>
            <a:ahLst/>
            <a:cxnLst/>
            <a:rect r="r" b="b" t="t" l="l"/>
            <a:pathLst>
              <a:path h="10413997" w="10237841">
                <a:moveTo>
                  <a:pt x="0" y="0"/>
                </a:moveTo>
                <a:lnTo>
                  <a:pt x="10237842" y="0"/>
                </a:lnTo>
                <a:lnTo>
                  <a:pt x="10237842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518161" y="2047170"/>
            <a:ext cx="6106820" cy="99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6"/>
              </a:lnSpc>
            </a:pPr>
            <a:r>
              <a:rPr lang="en-US" b="true" sz="11513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End Users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86697" y="3384413"/>
            <a:ext cx="95822" cy="803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24"/>
              </a:lnSpc>
            </a:pPr>
            <a:r>
              <a:rPr lang="en-US" b="true" sz="288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00483" y="5560838"/>
            <a:ext cx="7698000" cy="49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b="true" sz="288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Professionals → for updating resumes quickly.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00483" y="6808594"/>
            <a:ext cx="7936801" cy="49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b="true" sz="288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Freelancers → to send quick resumes to clients.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00483" y="3603488"/>
            <a:ext cx="8113109" cy="584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2"/>
              </a:lnSpc>
            </a:pPr>
            <a:r>
              <a:rPr lang="en-US" b="true" sz="288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Students&amp;Freshers→forcampusplacements &amp;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00483" y="4227366"/>
            <a:ext cx="1980086" cy="584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2"/>
              </a:lnSpc>
            </a:pPr>
            <a:r>
              <a:rPr lang="en-US" b="true" sz="288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internships.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00483" y="8056340"/>
            <a:ext cx="8437997" cy="49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b="true" sz="288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Recruiters → can guide candidates to use this tool.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8536153"/>
            <a:ext cx="2316032" cy="1814351"/>
          </a:xfrm>
          <a:custGeom>
            <a:avLst/>
            <a:gdLst/>
            <a:ahLst/>
            <a:cxnLst/>
            <a:rect r="r" b="b" t="t" l="l"/>
            <a:pathLst>
              <a:path h="1814351" w="2316032">
                <a:moveTo>
                  <a:pt x="0" y="0"/>
                </a:moveTo>
                <a:lnTo>
                  <a:pt x="2316032" y="0"/>
                </a:lnTo>
                <a:lnTo>
                  <a:pt x="2316032" y="1814350"/>
                </a:lnTo>
                <a:lnTo>
                  <a:pt x="0" y="18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6551" y="289903"/>
            <a:ext cx="7363863" cy="10060600"/>
          </a:xfrm>
          <a:custGeom>
            <a:avLst/>
            <a:gdLst/>
            <a:ahLst/>
            <a:cxnLst/>
            <a:rect r="r" b="b" t="t" l="l"/>
            <a:pathLst>
              <a:path h="10060600" w="7363863">
                <a:moveTo>
                  <a:pt x="0" y="0"/>
                </a:moveTo>
                <a:lnTo>
                  <a:pt x="7363863" y="0"/>
                </a:lnTo>
                <a:lnTo>
                  <a:pt x="7363863" y="10060600"/>
                </a:lnTo>
                <a:lnTo>
                  <a:pt x="0" y="1006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950204" y="4770120"/>
            <a:ext cx="95250" cy="95250"/>
            <a:chOff x="0" y="0"/>
            <a:chExt cx="95250" cy="952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377" cy="95377"/>
            </a:xfrm>
            <a:custGeom>
              <a:avLst/>
              <a:gdLst/>
              <a:ahLst/>
              <a:cxnLst/>
              <a:rect r="r" b="b" t="t" l="l"/>
              <a:pathLst>
                <a:path h="95377" w="95377">
                  <a:moveTo>
                    <a:pt x="95250" y="47625"/>
                  </a:moveTo>
                  <a:cubicBezTo>
                    <a:pt x="95250" y="53975"/>
                    <a:pt x="93980" y="60071"/>
                    <a:pt x="91567" y="65913"/>
                  </a:cubicBezTo>
                  <a:cubicBezTo>
                    <a:pt x="89154" y="71755"/>
                    <a:pt x="85725" y="76835"/>
                    <a:pt x="81280" y="81407"/>
                  </a:cubicBezTo>
                  <a:cubicBezTo>
                    <a:pt x="76835" y="85979"/>
                    <a:pt x="71628" y="89281"/>
                    <a:pt x="65786" y="91694"/>
                  </a:cubicBezTo>
                  <a:cubicBezTo>
                    <a:pt x="59944" y="94107"/>
                    <a:pt x="53848" y="95377"/>
                    <a:pt x="47498" y="95377"/>
                  </a:cubicBezTo>
                  <a:cubicBezTo>
                    <a:pt x="41148" y="95377"/>
                    <a:pt x="35052" y="94107"/>
                    <a:pt x="29210" y="91694"/>
                  </a:cubicBezTo>
                  <a:cubicBezTo>
                    <a:pt x="23368" y="89281"/>
                    <a:pt x="18288" y="85852"/>
                    <a:pt x="13716" y="81407"/>
                  </a:cubicBezTo>
                  <a:cubicBezTo>
                    <a:pt x="9144" y="76962"/>
                    <a:pt x="6096" y="71628"/>
                    <a:pt x="3683" y="65913"/>
                  </a:cubicBezTo>
                  <a:cubicBezTo>
                    <a:pt x="1270" y="60198"/>
                    <a:pt x="0" y="53975"/>
                    <a:pt x="0" y="47625"/>
                  </a:cubicBezTo>
                  <a:cubicBezTo>
                    <a:pt x="0" y="41275"/>
                    <a:pt x="1270" y="35179"/>
                    <a:pt x="3683" y="29337"/>
                  </a:cubicBezTo>
                  <a:cubicBezTo>
                    <a:pt x="6096" y="23495"/>
                    <a:pt x="9525" y="18415"/>
                    <a:pt x="13970" y="13970"/>
                  </a:cubicBezTo>
                  <a:cubicBezTo>
                    <a:pt x="18415" y="9525"/>
                    <a:pt x="23622" y="6096"/>
                    <a:pt x="29337" y="3683"/>
                  </a:cubicBezTo>
                  <a:cubicBezTo>
                    <a:pt x="35052" y="1270"/>
                    <a:pt x="41275" y="0"/>
                    <a:pt x="47625" y="0"/>
                  </a:cubicBezTo>
                  <a:cubicBezTo>
                    <a:pt x="53975" y="0"/>
                    <a:pt x="60071" y="1270"/>
                    <a:pt x="65913" y="3683"/>
                  </a:cubicBezTo>
                  <a:cubicBezTo>
                    <a:pt x="71755" y="6096"/>
                    <a:pt x="76835" y="9525"/>
                    <a:pt x="81407" y="13970"/>
                  </a:cubicBezTo>
                  <a:cubicBezTo>
                    <a:pt x="85979" y="18415"/>
                    <a:pt x="89281" y="23622"/>
                    <a:pt x="91694" y="29464"/>
                  </a:cubicBezTo>
                  <a:cubicBezTo>
                    <a:pt x="94107" y="35306"/>
                    <a:pt x="95377" y="41402"/>
                    <a:pt x="95377" y="47752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950204" y="5798820"/>
            <a:ext cx="95250" cy="95250"/>
            <a:chOff x="0" y="0"/>
            <a:chExt cx="95250" cy="95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377" cy="95377"/>
            </a:xfrm>
            <a:custGeom>
              <a:avLst/>
              <a:gdLst/>
              <a:ahLst/>
              <a:cxnLst/>
              <a:rect r="r" b="b" t="t" l="l"/>
              <a:pathLst>
                <a:path h="95377" w="95377">
                  <a:moveTo>
                    <a:pt x="95250" y="47625"/>
                  </a:moveTo>
                  <a:cubicBezTo>
                    <a:pt x="95250" y="53975"/>
                    <a:pt x="93980" y="60071"/>
                    <a:pt x="91567" y="65913"/>
                  </a:cubicBezTo>
                  <a:cubicBezTo>
                    <a:pt x="89154" y="71755"/>
                    <a:pt x="85725" y="76835"/>
                    <a:pt x="81280" y="81407"/>
                  </a:cubicBezTo>
                  <a:cubicBezTo>
                    <a:pt x="76835" y="85979"/>
                    <a:pt x="71628" y="89281"/>
                    <a:pt x="65786" y="91694"/>
                  </a:cubicBezTo>
                  <a:cubicBezTo>
                    <a:pt x="59944" y="94107"/>
                    <a:pt x="53848" y="95377"/>
                    <a:pt x="47498" y="95377"/>
                  </a:cubicBezTo>
                  <a:cubicBezTo>
                    <a:pt x="41148" y="95377"/>
                    <a:pt x="35052" y="94107"/>
                    <a:pt x="29210" y="91694"/>
                  </a:cubicBezTo>
                  <a:cubicBezTo>
                    <a:pt x="23368" y="89281"/>
                    <a:pt x="18288" y="85852"/>
                    <a:pt x="13716" y="81407"/>
                  </a:cubicBezTo>
                  <a:cubicBezTo>
                    <a:pt x="9144" y="76962"/>
                    <a:pt x="6096" y="71628"/>
                    <a:pt x="3683" y="65913"/>
                  </a:cubicBezTo>
                  <a:cubicBezTo>
                    <a:pt x="1270" y="60198"/>
                    <a:pt x="0" y="53975"/>
                    <a:pt x="0" y="47625"/>
                  </a:cubicBezTo>
                  <a:cubicBezTo>
                    <a:pt x="0" y="41275"/>
                    <a:pt x="1270" y="35179"/>
                    <a:pt x="3683" y="29337"/>
                  </a:cubicBezTo>
                  <a:cubicBezTo>
                    <a:pt x="6096" y="23495"/>
                    <a:pt x="9525" y="18415"/>
                    <a:pt x="13970" y="13970"/>
                  </a:cubicBezTo>
                  <a:cubicBezTo>
                    <a:pt x="18415" y="9525"/>
                    <a:pt x="23622" y="6096"/>
                    <a:pt x="29337" y="3683"/>
                  </a:cubicBezTo>
                  <a:cubicBezTo>
                    <a:pt x="35052" y="1270"/>
                    <a:pt x="41275" y="0"/>
                    <a:pt x="47625" y="0"/>
                  </a:cubicBezTo>
                  <a:cubicBezTo>
                    <a:pt x="53975" y="0"/>
                    <a:pt x="60071" y="1270"/>
                    <a:pt x="65913" y="3683"/>
                  </a:cubicBezTo>
                  <a:cubicBezTo>
                    <a:pt x="71755" y="6096"/>
                    <a:pt x="76835" y="9525"/>
                    <a:pt x="81407" y="13970"/>
                  </a:cubicBezTo>
                  <a:cubicBezTo>
                    <a:pt x="85979" y="18415"/>
                    <a:pt x="89281" y="23622"/>
                    <a:pt x="91694" y="29464"/>
                  </a:cubicBezTo>
                  <a:cubicBezTo>
                    <a:pt x="94107" y="35306"/>
                    <a:pt x="95377" y="41402"/>
                    <a:pt x="95377" y="47752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950204" y="6827520"/>
            <a:ext cx="95250" cy="95250"/>
            <a:chOff x="0" y="0"/>
            <a:chExt cx="95250" cy="95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5377" cy="95377"/>
            </a:xfrm>
            <a:custGeom>
              <a:avLst/>
              <a:gdLst/>
              <a:ahLst/>
              <a:cxnLst/>
              <a:rect r="r" b="b" t="t" l="l"/>
              <a:pathLst>
                <a:path h="95377" w="95377">
                  <a:moveTo>
                    <a:pt x="95250" y="47625"/>
                  </a:moveTo>
                  <a:cubicBezTo>
                    <a:pt x="95250" y="53975"/>
                    <a:pt x="93980" y="60071"/>
                    <a:pt x="91567" y="65913"/>
                  </a:cubicBezTo>
                  <a:cubicBezTo>
                    <a:pt x="89154" y="71755"/>
                    <a:pt x="85725" y="76835"/>
                    <a:pt x="81280" y="81407"/>
                  </a:cubicBezTo>
                  <a:cubicBezTo>
                    <a:pt x="76835" y="85979"/>
                    <a:pt x="71628" y="89281"/>
                    <a:pt x="65786" y="91694"/>
                  </a:cubicBezTo>
                  <a:cubicBezTo>
                    <a:pt x="59944" y="94107"/>
                    <a:pt x="53848" y="95377"/>
                    <a:pt x="47498" y="95377"/>
                  </a:cubicBezTo>
                  <a:cubicBezTo>
                    <a:pt x="41148" y="95377"/>
                    <a:pt x="35052" y="94107"/>
                    <a:pt x="29210" y="91694"/>
                  </a:cubicBezTo>
                  <a:cubicBezTo>
                    <a:pt x="23368" y="89281"/>
                    <a:pt x="18288" y="85852"/>
                    <a:pt x="13716" y="81407"/>
                  </a:cubicBezTo>
                  <a:cubicBezTo>
                    <a:pt x="9144" y="76962"/>
                    <a:pt x="6096" y="71628"/>
                    <a:pt x="3683" y="65913"/>
                  </a:cubicBezTo>
                  <a:cubicBezTo>
                    <a:pt x="1270" y="60198"/>
                    <a:pt x="0" y="53975"/>
                    <a:pt x="0" y="47625"/>
                  </a:cubicBezTo>
                  <a:cubicBezTo>
                    <a:pt x="0" y="41275"/>
                    <a:pt x="1270" y="35179"/>
                    <a:pt x="3683" y="29337"/>
                  </a:cubicBezTo>
                  <a:cubicBezTo>
                    <a:pt x="6096" y="23495"/>
                    <a:pt x="9525" y="18415"/>
                    <a:pt x="13970" y="13970"/>
                  </a:cubicBezTo>
                  <a:cubicBezTo>
                    <a:pt x="18415" y="9525"/>
                    <a:pt x="23622" y="6096"/>
                    <a:pt x="29337" y="3683"/>
                  </a:cubicBezTo>
                  <a:cubicBezTo>
                    <a:pt x="35052" y="1270"/>
                    <a:pt x="41275" y="0"/>
                    <a:pt x="47625" y="0"/>
                  </a:cubicBezTo>
                  <a:cubicBezTo>
                    <a:pt x="53975" y="0"/>
                    <a:pt x="60071" y="1270"/>
                    <a:pt x="65913" y="3683"/>
                  </a:cubicBezTo>
                  <a:cubicBezTo>
                    <a:pt x="71755" y="6096"/>
                    <a:pt x="76835" y="9525"/>
                    <a:pt x="81407" y="13970"/>
                  </a:cubicBezTo>
                  <a:cubicBezTo>
                    <a:pt x="85979" y="18415"/>
                    <a:pt x="89281" y="23622"/>
                    <a:pt x="91694" y="29464"/>
                  </a:cubicBezTo>
                  <a:cubicBezTo>
                    <a:pt x="94107" y="35306"/>
                    <a:pt x="95377" y="41402"/>
                    <a:pt x="95377" y="47752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950204" y="7856220"/>
            <a:ext cx="95250" cy="95250"/>
            <a:chOff x="0" y="0"/>
            <a:chExt cx="95250" cy="952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5377" cy="95377"/>
            </a:xfrm>
            <a:custGeom>
              <a:avLst/>
              <a:gdLst/>
              <a:ahLst/>
              <a:cxnLst/>
              <a:rect r="r" b="b" t="t" l="l"/>
              <a:pathLst>
                <a:path h="95377" w="95377">
                  <a:moveTo>
                    <a:pt x="95250" y="47625"/>
                  </a:moveTo>
                  <a:cubicBezTo>
                    <a:pt x="95250" y="53975"/>
                    <a:pt x="93980" y="60071"/>
                    <a:pt x="91567" y="65913"/>
                  </a:cubicBezTo>
                  <a:cubicBezTo>
                    <a:pt x="89154" y="71755"/>
                    <a:pt x="85725" y="76835"/>
                    <a:pt x="81280" y="81407"/>
                  </a:cubicBezTo>
                  <a:cubicBezTo>
                    <a:pt x="76835" y="85979"/>
                    <a:pt x="71628" y="89281"/>
                    <a:pt x="65786" y="91694"/>
                  </a:cubicBezTo>
                  <a:cubicBezTo>
                    <a:pt x="59944" y="94107"/>
                    <a:pt x="53848" y="95377"/>
                    <a:pt x="47498" y="95377"/>
                  </a:cubicBezTo>
                  <a:cubicBezTo>
                    <a:pt x="41148" y="95377"/>
                    <a:pt x="35052" y="94107"/>
                    <a:pt x="29210" y="91694"/>
                  </a:cubicBezTo>
                  <a:cubicBezTo>
                    <a:pt x="23368" y="89281"/>
                    <a:pt x="18288" y="85852"/>
                    <a:pt x="13716" y="81407"/>
                  </a:cubicBezTo>
                  <a:cubicBezTo>
                    <a:pt x="9144" y="76962"/>
                    <a:pt x="6096" y="71628"/>
                    <a:pt x="3683" y="65913"/>
                  </a:cubicBezTo>
                  <a:cubicBezTo>
                    <a:pt x="1270" y="60198"/>
                    <a:pt x="0" y="53975"/>
                    <a:pt x="0" y="47625"/>
                  </a:cubicBezTo>
                  <a:cubicBezTo>
                    <a:pt x="0" y="41275"/>
                    <a:pt x="1270" y="35179"/>
                    <a:pt x="3683" y="29337"/>
                  </a:cubicBezTo>
                  <a:cubicBezTo>
                    <a:pt x="6096" y="23495"/>
                    <a:pt x="9525" y="18415"/>
                    <a:pt x="13970" y="13970"/>
                  </a:cubicBezTo>
                  <a:cubicBezTo>
                    <a:pt x="18415" y="9525"/>
                    <a:pt x="23622" y="6096"/>
                    <a:pt x="29337" y="3683"/>
                  </a:cubicBezTo>
                  <a:cubicBezTo>
                    <a:pt x="35052" y="1270"/>
                    <a:pt x="41275" y="0"/>
                    <a:pt x="47625" y="0"/>
                  </a:cubicBezTo>
                  <a:cubicBezTo>
                    <a:pt x="53975" y="0"/>
                    <a:pt x="60071" y="1270"/>
                    <a:pt x="65913" y="3683"/>
                  </a:cubicBezTo>
                  <a:cubicBezTo>
                    <a:pt x="71755" y="6096"/>
                    <a:pt x="76835" y="9525"/>
                    <a:pt x="81407" y="13970"/>
                  </a:cubicBezTo>
                  <a:cubicBezTo>
                    <a:pt x="85979" y="18415"/>
                    <a:pt x="89281" y="23622"/>
                    <a:pt x="91694" y="29464"/>
                  </a:cubicBezTo>
                  <a:cubicBezTo>
                    <a:pt x="94107" y="35306"/>
                    <a:pt x="95377" y="41402"/>
                    <a:pt x="95377" y="47752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8950204" y="8884920"/>
            <a:ext cx="95250" cy="95250"/>
            <a:chOff x="0" y="0"/>
            <a:chExt cx="95250" cy="952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5377" cy="95377"/>
            </a:xfrm>
            <a:custGeom>
              <a:avLst/>
              <a:gdLst/>
              <a:ahLst/>
              <a:cxnLst/>
              <a:rect r="r" b="b" t="t" l="l"/>
              <a:pathLst>
                <a:path h="95377" w="95377">
                  <a:moveTo>
                    <a:pt x="95250" y="47625"/>
                  </a:moveTo>
                  <a:cubicBezTo>
                    <a:pt x="95250" y="53975"/>
                    <a:pt x="93980" y="60071"/>
                    <a:pt x="91567" y="65913"/>
                  </a:cubicBezTo>
                  <a:cubicBezTo>
                    <a:pt x="89154" y="71755"/>
                    <a:pt x="85725" y="76835"/>
                    <a:pt x="81280" y="81407"/>
                  </a:cubicBezTo>
                  <a:cubicBezTo>
                    <a:pt x="76835" y="85979"/>
                    <a:pt x="71628" y="89281"/>
                    <a:pt x="65786" y="91694"/>
                  </a:cubicBezTo>
                  <a:cubicBezTo>
                    <a:pt x="59944" y="94107"/>
                    <a:pt x="53848" y="95377"/>
                    <a:pt x="47498" y="95377"/>
                  </a:cubicBezTo>
                  <a:cubicBezTo>
                    <a:pt x="41148" y="95377"/>
                    <a:pt x="35052" y="94107"/>
                    <a:pt x="29210" y="91694"/>
                  </a:cubicBezTo>
                  <a:cubicBezTo>
                    <a:pt x="23368" y="89281"/>
                    <a:pt x="18288" y="85852"/>
                    <a:pt x="13716" y="81407"/>
                  </a:cubicBezTo>
                  <a:cubicBezTo>
                    <a:pt x="9144" y="76962"/>
                    <a:pt x="6096" y="71628"/>
                    <a:pt x="3683" y="65913"/>
                  </a:cubicBezTo>
                  <a:cubicBezTo>
                    <a:pt x="1270" y="60198"/>
                    <a:pt x="0" y="53975"/>
                    <a:pt x="0" y="47625"/>
                  </a:cubicBezTo>
                  <a:cubicBezTo>
                    <a:pt x="0" y="41275"/>
                    <a:pt x="1270" y="35179"/>
                    <a:pt x="3683" y="29337"/>
                  </a:cubicBezTo>
                  <a:cubicBezTo>
                    <a:pt x="6096" y="23495"/>
                    <a:pt x="9525" y="18415"/>
                    <a:pt x="13970" y="13970"/>
                  </a:cubicBezTo>
                  <a:cubicBezTo>
                    <a:pt x="18415" y="9525"/>
                    <a:pt x="23622" y="6096"/>
                    <a:pt x="29337" y="3683"/>
                  </a:cubicBezTo>
                  <a:cubicBezTo>
                    <a:pt x="35052" y="1270"/>
                    <a:pt x="41275" y="0"/>
                    <a:pt x="47625" y="0"/>
                  </a:cubicBezTo>
                  <a:cubicBezTo>
                    <a:pt x="53975" y="0"/>
                    <a:pt x="60071" y="1270"/>
                    <a:pt x="65913" y="3683"/>
                  </a:cubicBezTo>
                  <a:cubicBezTo>
                    <a:pt x="71755" y="6096"/>
                    <a:pt x="76835" y="9525"/>
                    <a:pt x="81407" y="13970"/>
                  </a:cubicBezTo>
                  <a:cubicBezTo>
                    <a:pt x="85979" y="18415"/>
                    <a:pt x="89281" y="23622"/>
                    <a:pt x="91694" y="29464"/>
                  </a:cubicBezTo>
                  <a:cubicBezTo>
                    <a:pt x="94107" y="35306"/>
                    <a:pt x="95377" y="41402"/>
                    <a:pt x="95377" y="47752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201579" y="4521708"/>
            <a:ext cx="6132128" cy="510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b="true" sz="2400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HTML5 → Structure of input forms &amp; resume Layout. CSS3 → Styling, colors, and professional formatting. JavaScript → Dynamic interactivity &amp; PDF generation. Bootstrap / Tailwind CSS → For responsive design. GitHub Pages / Netlify → For deployment &amp; hosting.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83504" y="1659617"/>
            <a:ext cx="8006696" cy="270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08"/>
              </a:lnSpc>
            </a:pPr>
            <a:r>
              <a:rPr lang="en-US" b="true" sz="11513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Tools &amp; Technologies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636166" y="4292956"/>
            <a:ext cx="1604448" cy="3326197"/>
            <a:chOff x="0" y="0"/>
            <a:chExt cx="1604442" cy="33261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8999" y="73025"/>
              <a:ext cx="1358646" cy="1751965"/>
            </a:xfrm>
            <a:custGeom>
              <a:avLst/>
              <a:gdLst/>
              <a:ahLst/>
              <a:cxnLst/>
              <a:rect r="r" b="b" t="t" l="l"/>
              <a:pathLst>
                <a:path h="1751965" w="1358646">
                  <a:moveTo>
                    <a:pt x="682879" y="1751965"/>
                  </a:moveTo>
                  <a:lnTo>
                    <a:pt x="0" y="68453"/>
                  </a:lnTo>
                  <a:lnTo>
                    <a:pt x="57912" y="35052"/>
                  </a:lnTo>
                  <a:cubicBezTo>
                    <a:pt x="118618" y="0"/>
                    <a:pt x="193294" y="0"/>
                    <a:pt x="253873" y="35179"/>
                  </a:cubicBezTo>
                  <a:lnTo>
                    <a:pt x="1216025" y="591185"/>
                  </a:lnTo>
                  <a:cubicBezTo>
                    <a:pt x="1276350" y="626110"/>
                    <a:pt x="1325118" y="675767"/>
                    <a:pt x="1358646" y="734060"/>
                  </a:cubicBezTo>
                  <a:cubicBezTo>
                    <a:pt x="1319149" y="756920"/>
                    <a:pt x="1249426" y="797179"/>
                    <a:pt x="1246632" y="798830"/>
                  </a:cubicBezTo>
                  <a:cubicBezTo>
                    <a:pt x="1176528" y="839343"/>
                    <a:pt x="1105154" y="905256"/>
                    <a:pt x="1064006" y="974979"/>
                  </a:cubicBezTo>
                  <a:cubicBezTo>
                    <a:pt x="917448" y="1223772"/>
                    <a:pt x="781685" y="1481074"/>
                    <a:pt x="682879" y="1751965"/>
                  </a:cubicBezTo>
                  <a:close/>
                </a:path>
              </a:pathLst>
            </a:custGeom>
            <a:solidFill>
              <a:srgbClr val="9FCD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01878" y="807085"/>
              <a:ext cx="727964" cy="2420747"/>
            </a:xfrm>
            <a:custGeom>
              <a:avLst/>
              <a:gdLst/>
              <a:ahLst/>
              <a:cxnLst/>
              <a:rect r="r" b="b" t="t" l="l"/>
              <a:pathLst>
                <a:path h="2420747" w="727964">
                  <a:moveTo>
                    <a:pt x="0" y="1017905"/>
                  </a:moveTo>
                  <a:cubicBezTo>
                    <a:pt x="98679" y="747014"/>
                    <a:pt x="234442" y="489712"/>
                    <a:pt x="381127" y="240919"/>
                  </a:cubicBezTo>
                  <a:cubicBezTo>
                    <a:pt x="422275" y="171069"/>
                    <a:pt x="493649" y="105283"/>
                    <a:pt x="563753" y="64770"/>
                  </a:cubicBezTo>
                  <a:cubicBezTo>
                    <a:pt x="566547" y="63119"/>
                    <a:pt x="636270" y="22733"/>
                    <a:pt x="675767" y="0"/>
                  </a:cubicBezTo>
                  <a:cubicBezTo>
                    <a:pt x="709422" y="58420"/>
                    <a:pt x="727964" y="125476"/>
                    <a:pt x="727964" y="195199"/>
                  </a:cubicBezTo>
                  <a:lnTo>
                    <a:pt x="727964" y="2220468"/>
                  </a:lnTo>
                  <a:cubicBezTo>
                    <a:pt x="727964" y="2287651"/>
                    <a:pt x="692150" y="2349754"/>
                    <a:pt x="633984" y="2383282"/>
                  </a:cubicBezTo>
                  <a:lnTo>
                    <a:pt x="569087" y="2420747"/>
                  </a:lnTo>
                  <a:lnTo>
                    <a:pt x="0" y="1017905"/>
                  </a:lnTo>
                  <a:close/>
                </a:path>
              </a:pathLst>
            </a:custGeom>
            <a:solidFill>
              <a:srgbClr val="5284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3279" y="102362"/>
              <a:ext cx="1352550" cy="3161030"/>
            </a:xfrm>
            <a:custGeom>
              <a:avLst/>
              <a:gdLst/>
              <a:ahLst/>
              <a:cxnLst/>
              <a:rect r="r" b="b" t="t" l="l"/>
              <a:pathLst>
                <a:path h="3161030" w="1352550">
                  <a:moveTo>
                    <a:pt x="0" y="2309368"/>
                  </a:moveTo>
                  <a:lnTo>
                    <a:pt x="0" y="121920"/>
                  </a:lnTo>
                  <a:cubicBezTo>
                    <a:pt x="0" y="46863"/>
                    <a:pt x="81153" y="0"/>
                    <a:pt x="146050" y="37465"/>
                  </a:cubicBezTo>
                  <a:lnTo>
                    <a:pt x="1234313" y="666369"/>
                  </a:lnTo>
                  <a:cubicBezTo>
                    <a:pt x="1307465" y="708660"/>
                    <a:pt x="1352550" y="786765"/>
                    <a:pt x="1352550" y="871347"/>
                  </a:cubicBezTo>
                  <a:lnTo>
                    <a:pt x="1352550" y="3036697"/>
                  </a:lnTo>
                  <a:cubicBezTo>
                    <a:pt x="1352550" y="3113151"/>
                    <a:pt x="1269873" y="3161030"/>
                    <a:pt x="1203706" y="3122803"/>
                  </a:cubicBezTo>
                  <a:lnTo>
                    <a:pt x="101854" y="2485898"/>
                  </a:lnTo>
                  <a:cubicBezTo>
                    <a:pt x="38862" y="2449449"/>
                    <a:pt x="0" y="2382139"/>
                    <a:pt x="0" y="2309368"/>
                  </a:cubicBezTo>
                  <a:close/>
                </a:path>
              </a:pathLst>
            </a:custGeom>
            <a:solidFill>
              <a:srgbClr val="F0F7F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95503" y="357124"/>
              <a:ext cx="308102" cy="246888"/>
            </a:xfrm>
            <a:custGeom>
              <a:avLst/>
              <a:gdLst/>
              <a:ahLst/>
              <a:cxnLst/>
              <a:rect r="r" b="b" t="t" l="l"/>
              <a:pathLst>
                <a:path h="246888" w="308102">
                  <a:moveTo>
                    <a:pt x="308102" y="178181"/>
                  </a:moveTo>
                  <a:lnTo>
                    <a:pt x="308102" y="198120"/>
                  </a:lnTo>
                  <a:cubicBezTo>
                    <a:pt x="308102" y="228092"/>
                    <a:pt x="275717" y="246888"/>
                    <a:pt x="249682" y="231902"/>
                  </a:cubicBezTo>
                  <a:lnTo>
                    <a:pt x="34798" y="107569"/>
                  </a:lnTo>
                  <a:cubicBezTo>
                    <a:pt x="13335" y="95123"/>
                    <a:pt x="0" y="72136"/>
                    <a:pt x="0" y="47244"/>
                  </a:cubicBezTo>
                  <a:lnTo>
                    <a:pt x="0" y="0"/>
                  </a:lnTo>
                  <a:lnTo>
                    <a:pt x="308102" y="178181"/>
                  </a:lnTo>
                  <a:close/>
                </a:path>
              </a:pathLst>
            </a:custGeom>
            <a:solidFill>
              <a:srgbClr val="1C014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90754" y="272415"/>
              <a:ext cx="1314831" cy="2721356"/>
            </a:xfrm>
            <a:custGeom>
              <a:avLst/>
              <a:gdLst/>
              <a:ahLst/>
              <a:cxnLst/>
              <a:rect r="r" b="b" t="t" l="l"/>
              <a:pathLst>
                <a:path h="2721356" w="1314831">
                  <a:moveTo>
                    <a:pt x="86487" y="2154809"/>
                  </a:moveTo>
                  <a:lnTo>
                    <a:pt x="1117473" y="751840"/>
                  </a:lnTo>
                  <a:cubicBezTo>
                    <a:pt x="1117473" y="752729"/>
                    <a:pt x="1117600" y="753491"/>
                    <a:pt x="1117600" y="754380"/>
                  </a:cubicBezTo>
                  <a:lnTo>
                    <a:pt x="1117600" y="1032129"/>
                  </a:lnTo>
                  <a:lnTo>
                    <a:pt x="231140" y="2238375"/>
                  </a:lnTo>
                  <a:lnTo>
                    <a:pt x="86614" y="2154682"/>
                  </a:lnTo>
                  <a:close/>
                  <a:moveTo>
                    <a:pt x="414909" y="2344674"/>
                  </a:moveTo>
                  <a:lnTo>
                    <a:pt x="1026033" y="2697861"/>
                  </a:lnTo>
                  <a:cubicBezTo>
                    <a:pt x="1066673" y="2721356"/>
                    <a:pt x="1117600" y="2691892"/>
                    <a:pt x="1117600" y="2644902"/>
                  </a:cubicBezTo>
                  <a:lnTo>
                    <a:pt x="1117600" y="1388618"/>
                  </a:lnTo>
                  <a:lnTo>
                    <a:pt x="414909" y="2344674"/>
                  </a:lnTo>
                  <a:close/>
                  <a:moveTo>
                    <a:pt x="924560" y="511048"/>
                  </a:moveTo>
                  <a:lnTo>
                    <a:pt x="72263" y="18542"/>
                  </a:lnTo>
                  <a:cubicBezTo>
                    <a:pt x="40132" y="0"/>
                    <a:pt x="0" y="23241"/>
                    <a:pt x="0" y="60325"/>
                  </a:cubicBezTo>
                  <a:lnTo>
                    <a:pt x="0" y="1768983"/>
                  </a:lnTo>
                  <a:lnTo>
                    <a:pt x="924560" y="511048"/>
                  </a:lnTo>
                  <a:close/>
                  <a:moveTo>
                    <a:pt x="631952" y="258953"/>
                  </a:moveTo>
                  <a:cubicBezTo>
                    <a:pt x="631952" y="271526"/>
                    <a:pt x="640842" y="284607"/>
                    <a:pt x="650621" y="290068"/>
                  </a:cubicBezTo>
                  <a:cubicBezTo>
                    <a:pt x="660400" y="295529"/>
                    <a:pt x="670179" y="288544"/>
                    <a:pt x="670179" y="278511"/>
                  </a:cubicBezTo>
                  <a:cubicBezTo>
                    <a:pt x="670179" y="268478"/>
                    <a:pt x="664591" y="253111"/>
                    <a:pt x="651129" y="246126"/>
                  </a:cubicBezTo>
                  <a:cubicBezTo>
                    <a:pt x="642112" y="241300"/>
                    <a:pt x="631952" y="246761"/>
                    <a:pt x="631952" y="258826"/>
                  </a:cubicBezTo>
                  <a:close/>
                  <a:moveTo>
                    <a:pt x="1314831" y="855472"/>
                  </a:moveTo>
                  <a:lnTo>
                    <a:pt x="1314831" y="981964"/>
                  </a:lnTo>
                  <a:cubicBezTo>
                    <a:pt x="1314831" y="994029"/>
                    <a:pt x="1308481" y="1005205"/>
                    <a:pt x="1298067" y="1011174"/>
                  </a:cubicBezTo>
                  <a:lnTo>
                    <a:pt x="1290574" y="1015492"/>
                  </a:lnTo>
                  <a:cubicBezTo>
                    <a:pt x="1277620" y="1022985"/>
                    <a:pt x="1261491" y="1013587"/>
                    <a:pt x="1261491" y="998601"/>
                  </a:cubicBezTo>
                  <a:lnTo>
                    <a:pt x="1261491" y="879602"/>
                  </a:lnTo>
                  <a:cubicBezTo>
                    <a:pt x="1261491" y="862965"/>
                    <a:pt x="1270381" y="847598"/>
                    <a:pt x="1284732" y="839343"/>
                  </a:cubicBezTo>
                  <a:lnTo>
                    <a:pt x="1285748" y="838708"/>
                  </a:lnTo>
                  <a:cubicBezTo>
                    <a:pt x="1298702" y="831215"/>
                    <a:pt x="1314831" y="840613"/>
                    <a:pt x="1314831" y="855472"/>
                  </a:cubicBezTo>
                  <a:close/>
                  <a:moveTo>
                    <a:pt x="1314831" y="1090422"/>
                  </a:moveTo>
                  <a:lnTo>
                    <a:pt x="1314831" y="1216914"/>
                  </a:lnTo>
                  <a:cubicBezTo>
                    <a:pt x="1314831" y="1228979"/>
                    <a:pt x="1308481" y="1240155"/>
                    <a:pt x="1298067" y="1246124"/>
                  </a:cubicBezTo>
                  <a:lnTo>
                    <a:pt x="1290574" y="1250442"/>
                  </a:lnTo>
                  <a:cubicBezTo>
                    <a:pt x="1277620" y="1257935"/>
                    <a:pt x="1261491" y="1248537"/>
                    <a:pt x="1261491" y="1233551"/>
                  </a:cubicBezTo>
                  <a:lnTo>
                    <a:pt x="1261491" y="1114552"/>
                  </a:lnTo>
                  <a:cubicBezTo>
                    <a:pt x="1261491" y="1097915"/>
                    <a:pt x="1270381" y="1082548"/>
                    <a:pt x="1284732" y="1074293"/>
                  </a:cubicBezTo>
                  <a:lnTo>
                    <a:pt x="1285748" y="1073658"/>
                  </a:lnTo>
                  <a:cubicBezTo>
                    <a:pt x="1298702" y="1066165"/>
                    <a:pt x="1314831" y="1075563"/>
                    <a:pt x="1314831" y="1090422"/>
                  </a:cubicBezTo>
                  <a:close/>
                </a:path>
              </a:pathLst>
            </a:custGeom>
            <a:solidFill>
              <a:srgbClr val="9FCD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881" y="72390"/>
              <a:ext cx="1475486" cy="3175635"/>
            </a:xfrm>
            <a:custGeom>
              <a:avLst/>
              <a:gdLst/>
              <a:ahLst/>
              <a:cxnLst/>
              <a:rect r="r" b="b" t="t" l="l"/>
              <a:pathLst>
                <a:path h="3175635" w="1475486">
                  <a:moveTo>
                    <a:pt x="541020" y="301244"/>
                  </a:moveTo>
                  <a:lnTo>
                    <a:pt x="830326" y="468376"/>
                  </a:lnTo>
                  <a:lnTo>
                    <a:pt x="830326" y="482854"/>
                  </a:lnTo>
                  <a:cubicBezTo>
                    <a:pt x="830326" y="493522"/>
                    <a:pt x="824865" y="503047"/>
                    <a:pt x="815594" y="508381"/>
                  </a:cubicBezTo>
                  <a:cubicBezTo>
                    <a:pt x="811022" y="511048"/>
                    <a:pt x="805942" y="512445"/>
                    <a:pt x="800862" y="512445"/>
                  </a:cubicBezTo>
                  <a:cubicBezTo>
                    <a:pt x="795782" y="512445"/>
                    <a:pt x="790702" y="511048"/>
                    <a:pt x="786130" y="508381"/>
                  </a:cubicBezTo>
                  <a:lnTo>
                    <a:pt x="571119" y="384048"/>
                  </a:lnTo>
                  <a:cubicBezTo>
                    <a:pt x="552577" y="373253"/>
                    <a:pt x="541020" y="353314"/>
                    <a:pt x="541020" y="331978"/>
                  </a:cubicBezTo>
                  <a:lnTo>
                    <a:pt x="541020" y="301244"/>
                  </a:lnTo>
                  <a:close/>
                  <a:moveTo>
                    <a:pt x="1128268" y="554355"/>
                  </a:moveTo>
                  <a:cubicBezTo>
                    <a:pt x="1131697" y="554355"/>
                    <a:pt x="1135380" y="555244"/>
                    <a:pt x="1138428" y="557149"/>
                  </a:cubicBezTo>
                  <a:lnTo>
                    <a:pt x="1250442" y="621919"/>
                  </a:lnTo>
                  <a:cubicBezTo>
                    <a:pt x="1255268" y="624713"/>
                    <a:pt x="1255776" y="629412"/>
                    <a:pt x="1255776" y="631317"/>
                  </a:cubicBezTo>
                  <a:cubicBezTo>
                    <a:pt x="1255776" y="633222"/>
                    <a:pt x="1255268" y="637794"/>
                    <a:pt x="1250442" y="640715"/>
                  </a:cubicBezTo>
                  <a:cubicBezTo>
                    <a:pt x="1246378" y="643128"/>
                    <a:pt x="1241806" y="644271"/>
                    <a:pt x="1237107" y="644271"/>
                  </a:cubicBezTo>
                  <a:cubicBezTo>
                    <a:pt x="1232408" y="644271"/>
                    <a:pt x="1227963" y="643128"/>
                    <a:pt x="1223772" y="640715"/>
                  </a:cubicBezTo>
                  <a:lnTo>
                    <a:pt x="1112393" y="576199"/>
                  </a:lnTo>
                  <a:cubicBezTo>
                    <a:pt x="1108329" y="573786"/>
                    <a:pt x="1107821" y="569849"/>
                    <a:pt x="1107821" y="568325"/>
                  </a:cubicBezTo>
                  <a:cubicBezTo>
                    <a:pt x="1107821" y="566801"/>
                    <a:pt x="1108202" y="562737"/>
                    <a:pt x="1112393" y="560451"/>
                  </a:cubicBezTo>
                  <a:lnTo>
                    <a:pt x="1117854" y="557276"/>
                  </a:lnTo>
                  <a:cubicBezTo>
                    <a:pt x="1121029" y="555371"/>
                    <a:pt x="1124585" y="554482"/>
                    <a:pt x="1128014" y="554482"/>
                  </a:cubicBezTo>
                  <a:close/>
                  <a:moveTo>
                    <a:pt x="1128268" y="535305"/>
                  </a:moveTo>
                  <a:cubicBezTo>
                    <a:pt x="1121410" y="535305"/>
                    <a:pt x="1114679" y="537083"/>
                    <a:pt x="1108583" y="540639"/>
                  </a:cubicBezTo>
                  <a:lnTo>
                    <a:pt x="1103122" y="543814"/>
                  </a:lnTo>
                  <a:cubicBezTo>
                    <a:pt x="1094359" y="548894"/>
                    <a:pt x="1089152" y="558038"/>
                    <a:pt x="1089152" y="568071"/>
                  </a:cubicBezTo>
                  <a:cubicBezTo>
                    <a:pt x="1089152" y="578358"/>
                    <a:pt x="1094359" y="587375"/>
                    <a:pt x="1103122" y="592455"/>
                  </a:cubicBezTo>
                  <a:lnTo>
                    <a:pt x="1214501" y="656844"/>
                  </a:lnTo>
                  <a:cubicBezTo>
                    <a:pt x="1221486" y="660908"/>
                    <a:pt x="1229360" y="662940"/>
                    <a:pt x="1237234" y="662940"/>
                  </a:cubicBezTo>
                  <a:cubicBezTo>
                    <a:pt x="1245108" y="662940"/>
                    <a:pt x="1252982" y="660908"/>
                    <a:pt x="1259967" y="656844"/>
                  </a:cubicBezTo>
                  <a:cubicBezTo>
                    <a:pt x="1269238" y="651510"/>
                    <a:pt x="1274826" y="641858"/>
                    <a:pt x="1274826" y="631063"/>
                  </a:cubicBezTo>
                  <a:cubicBezTo>
                    <a:pt x="1274826" y="620268"/>
                    <a:pt x="1269365" y="610743"/>
                    <a:pt x="1259967" y="605282"/>
                  </a:cubicBezTo>
                  <a:lnTo>
                    <a:pt x="1147953" y="540512"/>
                  </a:lnTo>
                  <a:cubicBezTo>
                    <a:pt x="1141857" y="536956"/>
                    <a:pt x="1135126" y="535178"/>
                    <a:pt x="1128268" y="535178"/>
                  </a:cubicBezTo>
                  <a:close/>
                  <a:moveTo>
                    <a:pt x="210947" y="18923"/>
                  </a:moveTo>
                  <a:cubicBezTo>
                    <a:pt x="243205" y="18923"/>
                    <a:pt x="275463" y="27305"/>
                    <a:pt x="304292" y="43942"/>
                  </a:cubicBezTo>
                  <a:lnTo>
                    <a:pt x="1266444" y="600075"/>
                  </a:lnTo>
                  <a:cubicBezTo>
                    <a:pt x="1322324" y="632333"/>
                    <a:pt x="1368044" y="677926"/>
                    <a:pt x="1400683" y="731393"/>
                  </a:cubicBezTo>
                  <a:lnTo>
                    <a:pt x="1333373" y="770382"/>
                  </a:lnTo>
                  <a:cubicBezTo>
                    <a:pt x="1312418" y="736981"/>
                    <a:pt x="1283589" y="708533"/>
                    <a:pt x="1248410" y="688213"/>
                  </a:cubicBezTo>
                  <a:lnTo>
                    <a:pt x="160274" y="59182"/>
                  </a:lnTo>
                  <a:cubicBezTo>
                    <a:pt x="146177" y="51054"/>
                    <a:pt x="130937" y="46355"/>
                    <a:pt x="115570" y="45085"/>
                  </a:cubicBezTo>
                  <a:lnTo>
                    <a:pt x="117729" y="43815"/>
                  </a:lnTo>
                  <a:cubicBezTo>
                    <a:pt x="146431" y="27178"/>
                    <a:pt x="178689" y="18923"/>
                    <a:pt x="210947" y="18923"/>
                  </a:cubicBezTo>
                  <a:close/>
                  <a:moveTo>
                    <a:pt x="1422146" y="1045591"/>
                  </a:moveTo>
                  <a:cubicBezTo>
                    <a:pt x="1424432" y="1045591"/>
                    <a:pt x="1426210" y="1046480"/>
                    <a:pt x="1427099" y="1046988"/>
                  </a:cubicBezTo>
                  <a:cubicBezTo>
                    <a:pt x="1428496" y="1047877"/>
                    <a:pt x="1432052" y="1050417"/>
                    <a:pt x="1432052" y="1055624"/>
                  </a:cubicBezTo>
                  <a:lnTo>
                    <a:pt x="1432052" y="1182116"/>
                  </a:lnTo>
                  <a:cubicBezTo>
                    <a:pt x="1432052" y="1190752"/>
                    <a:pt x="1427480" y="1198753"/>
                    <a:pt x="1419987" y="1203071"/>
                  </a:cubicBezTo>
                  <a:lnTo>
                    <a:pt x="1412494" y="1207389"/>
                  </a:lnTo>
                  <a:cubicBezTo>
                    <a:pt x="1410716" y="1208405"/>
                    <a:pt x="1409065" y="1208786"/>
                    <a:pt x="1407541" y="1208786"/>
                  </a:cubicBezTo>
                  <a:cubicBezTo>
                    <a:pt x="1405255" y="1208786"/>
                    <a:pt x="1403477" y="1207897"/>
                    <a:pt x="1402588" y="1207389"/>
                  </a:cubicBezTo>
                  <a:cubicBezTo>
                    <a:pt x="1401191" y="1206500"/>
                    <a:pt x="1397635" y="1203960"/>
                    <a:pt x="1397635" y="1198753"/>
                  </a:cubicBezTo>
                  <a:lnTo>
                    <a:pt x="1397635" y="1079627"/>
                  </a:lnTo>
                  <a:cubicBezTo>
                    <a:pt x="1397762" y="1066292"/>
                    <a:pt x="1404747" y="1054100"/>
                    <a:pt x="1416177" y="1047496"/>
                  </a:cubicBezTo>
                  <a:lnTo>
                    <a:pt x="1417193" y="1046861"/>
                  </a:lnTo>
                  <a:cubicBezTo>
                    <a:pt x="1418971" y="1045845"/>
                    <a:pt x="1420622" y="1045464"/>
                    <a:pt x="1422019" y="1045464"/>
                  </a:cubicBezTo>
                  <a:close/>
                  <a:moveTo>
                    <a:pt x="1422273" y="1026668"/>
                  </a:moveTo>
                  <a:cubicBezTo>
                    <a:pt x="1417320" y="1026668"/>
                    <a:pt x="1412367" y="1027938"/>
                    <a:pt x="1407795" y="1030605"/>
                  </a:cubicBezTo>
                  <a:lnTo>
                    <a:pt x="1406779" y="1031240"/>
                  </a:lnTo>
                  <a:cubicBezTo>
                    <a:pt x="1389507" y="1041273"/>
                    <a:pt x="1378839" y="1059815"/>
                    <a:pt x="1378839" y="1079754"/>
                  </a:cubicBezTo>
                  <a:lnTo>
                    <a:pt x="1378839" y="1198753"/>
                  </a:lnTo>
                  <a:cubicBezTo>
                    <a:pt x="1378839" y="1209167"/>
                    <a:pt x="1384173" y="1218565"/>
                    <a:pt x="1393190" y="1223772"/>
                  </a:cubicBezTo>
                  <a:cubicBezTo>
                    <a:pt x="1397635" y="1226439"/>
                    <a:pt x="1402588" y="1227709"/>
                    <a:pt x="1407541" y="1227709"/>
                  </a:cubicBezTo>
                  <a:cubicBezTo>
                    <a:pt x="1412494" y="1227709"/>
                    <a:pt x="1417447" y="1226312"/>
                    <a:pt x="1421892" y="1223772"/>
                  </a:cubicBezTo>
                  <a:lnTo>
                    <a:pt x="1429385" y="1219454"/>
                  </a:lnTo>
                  <a:cubicBezTo>
                    <a:pt x="1442720" y="1211707"/>
                    <a:pt x="1450975" y="1197483"/>
                    <a:pt x="1450975" y="1182116"/>
                  </a:cubicBezTo>
                  <a:lnTo>
                    <a:pt x="1450975" y="1055624"/>
                  </a:lnTo>
                  <a:cubicBezTo>
                    <a:pt x="1450975" y="1045210"/>
                    <a:pt x="1445641" y="1035812"/>
                    <a:pt x="1436624" y="1030605"/>
                  </a:cubicBezTo>
                  <a:cubicBezTo>
                    <a:pt x="1432179" y="1027938"/>
                    <a:pt x="1427226" y="1026668"/>
                    <a:pt x="1422273" y="1026668"/>
                  </a:cubicBezTo>
                  <a:close/>
                  <a:moveTo>
                    <a:pt x="1422146" y="1280541"/>
                  </a:moveTo>
                  <a:cubicBezTo>
                    <a:pt x="1424432" y="1280541"/>
                    <a:pt x="1426210" y="1281430"/>
                    <a:pt x="1427099" y="1281938"/>
                  </a:cubicBezTo>
                  <a:cubicBezTo>
                    <a:pt x="1428623" y="1282827"/>
                    <a:pt x="1432052" y="1285367"/>
                    <a:pt x="1432052" y="1290574"/>
                  </a:cubicBezTo>
                  <a:lnTo>
                    <a:pt x="1432052" y="1417066"/>
                  </a:lnTo>
                  <a:lnTo>
                    <a:pt x="1432179" y="1417066"/>
                  </a:lnTo>
                  <a:cubicBezTo>
                    <a:pt x="1432179" y="1425702"/>
                    <a:pt x="1427607" y="1433703"/>
                    <a:pt x="1420114" y="1438021"/>
                  </a:cubicBezTo>
                  <a:lnTo>
                    <a:pt x="1412621" y="1442339"/>
                  </a:lnTo>
                  <a:cubicBezTo>
                    <a:pt x="1410843" y="1443355"/>
                    <a:pt x="1409192" y="1443736"/>
                    <a:pt x="1407668" y="1443736"/>
                  </a:cubicBezTo>
                  <a:cubicBezTo>
                    <a:pt x="1405382" y="1443736"/>
                    <a:pt x="1403604" y="1442847"/>
                    <a:pt x="1402715" y="1442339"/>
                  </a:cubicBezTo>
                  <a:cubicBezTo>
                    <a:pt x="1401318" y="1441450"/>
                    <a:pt x="1397762" y="1438910"/>
                    <a:pt x="1397762" y="1433703"/>
                  </a:cubicBezTo>
                  <a:lnTo>
                    <a:pt x="1397762" y="1314704"/>
                  </a:lnTo>
                  <a:cubicBezTo>
                    <a:pt x="1397762" y="1301496"/>
                    <a:pt x="1404874" y="1289177"/>
                    <a:pt x="1416304" y="1282573"/>
                  </a:cubicBezTo>
                  <a:lnTo>
                    <a:pt x="1417320" y="1281938"/>
                  </a:lnTo>
                  <a:cubicBezTo>
                    <a:pt x="1419098" y="1280922"/>
                    <a:pt x="1420749" y="1280541"/>
                    <a:pt x="1422146" y="1280541"/>
                  </a:cubicBezTo>
                  <a:close/>
                  <a:moveTo>
                    <a:pt x="1422273" y="1261618"/>
                  </a:moveTo>
                  <a:cubicBezTo>
                    <a:pt x="1417320" y="1261618"/>
                    <a:pt x="1412367" y="1262888"/>
                    <a:pt x="1407795" y="1265555"/>
                  </a:cubicBezTo>
                  <a:lnTo>
                    <a:pt x="1406779" y="1266190"/>
                  </a:lnTo>
                  <a:cubicBezTo>
                    <a:pt x="1389507" y="1276223"/>
                    <a:pt x="1378839" y="1294765"/>
                    <a:pt x="1378839" y="1314704"/>
                  </a:cubicBezTo>
                  <a:lnTo>
                    <a:pt x="1378839" y="1433703"/>
                  </a:lnTo>
                  <a:cubicBezTo>
                    <a:pt x="1378839" y="1444117"/>
                    <a:pt x="1384173" y="1453515"/>
                    <a:pt x="1393190" y="1458722"/>
                  </a:cubicBezTo>
                  <a:cubicBezTo>
                    <a:pt x="1397635" y="1461389"/>
                    <a:pt x="1402588" y="1462659"/>
                    <a:pt x="1407541" y="1462659"/>
                  </a:cubicBezTo>
                  <a:cubicBezTo>
                    <a:pt x="1412494" y="1462659"/>
                    <a:pt x="1417447" y="1461262"/>
                    <a:pt x="1421892" y="1458722"/>
                  </a:cubicBezTo>
                  <a:lnTo>
                    <a:pt x="1429385" y="1454404"/>
                  </a:lnTo>
                  <a:cubicBezTo>
                    <a:pt x="1442720" y="1446657"/>
                    <a:pt x="1450975" y="1432433"/>
                    <a:pt x="1450975" y="1417066"/>
                  </a:cubicBezTo>
                  <a:lnTo>
                    <a:pt x="1450975" y="1290574"/>
                  </a:lnTo>
                  <a:cubicBezTo>
                    <a:pt x="1450975" y="1280033"/>
                    <a:pt x="1445641" y="1270762"/>
                    <a:pt x="1436624" y="1265428"/>
                  </a:cubicBezTo>
                  <a:cubicBezTo>
                    <a:pt x="1432179" y="1262761"/>
                    <a:pt x="1427226" y="1261491"/>
                    <a:pt x="1422273" y="1261491"/>
                  </a:cubicBezTo>
                  <a:close/>
                  <a:moveTo>
                    <a:pt x="667893" y="2686177"/>
                  </a:moveTo>
                  <a:cubicBezTo>
                    <a:pt x="672338" y="2686177"/>
                    <a:pt x="676910" y="2687447"/>
                    <a:pt x="681482" y="2689733"/>
                  </a:cubicBezTo>
                  <a:cubicBezTo>
                    <a:pt x="715264" y="2707513"/>
                    <a:pt x="727456" y="2746375"/>
                    <a:pt x="727456" y="2768219"/>
                  </a:cubicBezTo>
                  <a:cubicBezTo>
                    <a:pt x="727456" y="2778125"/>
                    <a:pt x="722630" y="2787015"/>
                    <a:pt x="714756" y="2791587"/>
                  </a:cubicBezTo>
                  <a:cubicBezTo>
                    <a:pt x="711073" y="2793746"/>
                    <a:pt x="707136" y="2794762"/>
                    <a:pt x="703072" y="2794762"/>
                  </a:cubicBezTo>
                  <a:cubicBezTo>
                    <a:pt x="698500" y="2794762"/>
                    <a:pt x="693674" y="2793365"/>
                    <a:pt x="688975" y="2790825"/>
                  </a:cubicBezTo>
                  <a:cubicBezTo>
                    <a:pt x="666750" y="2778125"/>
                    <a:pt x="643636" y="2746502"/>
                    <a:pt x="643636" y="2715514"/>
                  </a:cubicBezTo>
                  <a:cubicBezTo>
                    <a:pt x="643636" y="2703576"/>
                    <a:pt x="648081" y="2694051"/>
                    <a:pt x="655955" y="2689352"/>
                  </a:cubicBezTo>
                  <a:cubicBezTo>
                    <a:pt x="659511" y="2687193"/>
                    <a:pt x="663448" y="2686050"/>
                    <a:pt x="667766" y="2686050"/>
                  </a:cubicBezTo>
                  <a:close/>
                  <a:moveTo>
                    <a:pt x="667893" y="2667254"/>
                  </a:moveTo>
                  <a:cubicBezTo>
                    <a:pt x="660273" y="2667254"/>
                    <a:pt x="652907" y="2669286"/>
                    <a:pt x="646430" y="2673223"/>
                  </a:cubicBezTo>
                  <a:cubicBezTo>
                    <a:pt x="632841" y="2681478"/>
                    <a:pt x="624967" y="2696972"/>
                    <a:pt x="624967" y="2715514"/>
                  </a:cubicBezTo>
                  <a:cubicBezTo>
                    <a:pt x="624967" y="2754884"/>
                    <a:pt x="653288" y="2792095"/>
                    <a:pt x="679831" y="2807335"/>
                  </a:cubicBezTo>
                  <a:cubicBezTo>
                    <a:pt x="687451" y="2811653"/>
                    <a:pt x="695325" y="2813812"/>
                    <a:pt x="703199" y="2813812"/>
                  </a:cubicBezTo>
                  <a:cubicBezTo>
                    <a:pt x="710565" y="2813812"/>
                    <a:pt x="717804" y="2811907"/>
                    <a:pt x="724281" y="2807970"/>
                  </a:cubicBezTo>
                  <a:cubicBezTo>
                    <a:pt x="737870" y="2799969"/>
                    <a:pt x="746379" y="2784729"/>
                    <a:pt x="746379" y="2768219"/>
                  </a:cubicBezTo>
                  <a:cubicBezTo>
                    <a:pt x="746252" y="2736596"/>
                    <a:pt x="728853" y="2693289"/>
                    <a:pt x="690245" y="2672969"/>
                  </a:cubicBezTo>
                  <a:cubicBezTo>
                    <a:pt x="683006" y="2669159"/>
                    <a:pt x="675259" y="2667254"/>
                    <a:pt x="667766" y="2667254"/>
                  </a:cubicBezTo>
                  <a:close/>
                  <a:moveTo>
                    <a:pt x="175133" y="221361"/>
                  </a:moveTo>
                  <a:cubicBezTo>
                    <a:pt x="181737" y="221361"/>
                    <a:pt x="188468" y="223139"/>
                    <a:pt x="194437" y="226695"/>
                  </a:cubicBezTo>
                  <a:lnTo>
                    <a:pt x="1125728" y="764921"/>
                  </a:lnTo>
                  <a:cubicBezTo>
                    <a:pt x="1193165" y="803910"/>
                    <a:pt x="1234948" y="876427"/>
                    <a:pt x="1234948" y="954278"/>
                  </a:cubicBezTo>
                  <a:lnTo>
                    <a:pt x="1234948" y="2844927"/>
                  </a:lnTo>
                  <a:cubicBezTo>
                    <a:pt x="1234948" y="2863596"/>
                    <a:pt x="1225296" y="2880360"/>
                    <a:pt x="1209167" y="2889631"/>
                  </a:cubicBezTo>
                  <a:cubicBezTo>
                    <a:pt x="1201166" y="2894330"/>
                    <a:pt x="1192276" y="2896616"/>
                    <a:pt x="1183386" y="2896616"/>
                  </a:cubicBezTo>
                  <a:cubicBezTo>
                    <a:pt x="1174496" y="2896616"/>
                    <a:pt x="1165606" y="2894330"/>
                    <a:pt x="1157605" y="2889631"/>
                  </a:cubicBezTo>
                  <a:lnTo>
                    <a:pt x="169799" y="2318639"/>
                  </a:lnTo>
                  <a:cubicBezTo>
                    <a:pt x="149225" y="2306701"/>
                    <a:pt x="136398" y="2284603"/>
                    <a:pt x="136398" y="2260727"/>
                  </a:cubicBezTo>
                  <a:lnTo>
                    <a:pt x="136398" y="260223"/>
                  </a:lnTo>
                  <a:cubicBezTo>
                    <a:pt x="136398" y="246126"/>
                    <a:pt x="143637" y="233680"/>
                    <a:pt x="155702" y="226568"/>
                  </a:cubicBezTo>
                  <a:cubicBezTo>
                    <a:pt x="161798" y="223012"/>
                    <a:pt x="168402" y="221234"/>
                    <a:pt x="175006" y="221234"/>
                  </a:cubicBezTo>
                  <a:close/>
                  <a:moveTo>
                    <a:pt x="175133" y="202438"/>
                  </a:moveTo>
                  <a:cubicBezTo>
                    <a:pt x="165227" y="202438"/>
                    <a:pt x="155321" y="205105"/>
                    <a:pt x="146304" y="210312"/>
                  </a:cubicBezTo>
                  <a:cubicBezTo>
                    <a:pt x="128270" y="220726"/>
                    <a:pt x="117475" y="239395"/>
                    <a:pt x="117475" y="260350"/>
                  </a:cubicBezTo>
                  <a:lnTo>
                    <a:pt x="117475" y="2260854"/>
                  </a:lnTo>
                  <a:cubicBezTo>
                    <a:pt x="117475" y="2291461"/>
                    <a:pt x="133858" y="2319782"/>
                    <a:pt x="160274" y="2335149"/>
                  </a:cubicBezTo>
                  <a:lnTo>
                    <a:pt x="1148207" y="2906141"/>
                  </a:lnTo>
                  <a:cubicBezTo>
                    <a:pt x="1159256" y="2912491"/>
                    <a:pt x="1171321" y="2915793"/>
                    <a:pt x="1183386" y="2915793"/>
                  </a:cubicBezTo>
                  <a:cubicBezTo>
                    <a:pt x="1195451" y="2915793"/>
                    <a:pt x="1207643" y="2912618"/>
                    <a:pt x="1218692" y="2906141"/>
                  </a:cubicBezTo>
                  <a:cubicBezTo>
                    <a:pt x="1240790" y="2893314"/>
                    <a:pt x="1253871" y="2870581"/>
                    <a:pt x="1253871" y="2845054"/>
                  </a:cubicBezTo>
                  <a:lnTo>
                    <a:pt x="1253871" y="954405"/>
                  </a:lnTo>
                  <a:cubicBezTo>
                    <a:pt x="1253871" y="869823"/>
                    <a:pt x="1208405" y="790956"/>
                    <a:pt x="1135126" y="748665"/>
                  </a:cubicBezTo>
                  <a:lnTo>
                    <a:pt x="203962" y="210312"/>
                  </a:lnTo>
                  <a:cubicBezTo>
                    <a:pt x="194945" y="205105"/>
                    <a:pt x="185039" y="202438"/>
                    <a:pt x="175133" y="202438"/>
                  </a:cubicBezTo>
                  <a:close/>
                  <a:moveTo>
                    <a:pt x="1410208" y="747649"/>
                  </a:moveTo>
                  <a:cubicBezTo>
                    <a:pt x="1440180" y="802767"/>
                    <a:pt x="1456690" y="865124"/>
                    <a:pt x="1456690" y="929767"/>
                  </a:cubicBezTo>
                  <a:lnTo>
                    <a:pt x="1456690" y="2955163"/>
                  </a:lnTo>
                  <a:lnTo>
                    <a:pt x="1456563" y="2955163"/>
                  </a:lnTo>
                  <a:cubicBezTo>
                    <a:pt x="1456563" y="3018790"/>
                    <a:pt x="1422400" y="3078099"/>
                    <a:pt x="1367282" y="3109849"/>
                  </a:cubicBezTo>
                  <a:lnTo>
                    <a:pt x="1360932" y="3113532"/>
                  </a:lnTo>
                  <a:cubicBezTo>
                    <a:pt x="1367663" y="3099181"/>
                    <a:pt x="1371346" y="3083306"/>
                    <a:pt x="1371346" y="3066669"/>
                  </a:cubicBezTo>
                  <a:lnTo>
                    <a:pt x="1371346" y="901319"/>
                  </a:lnTo>
                  <a:cubicBezTo>
                    <a:pt x="1371346" y="860679"/>
                    <a:pt x="1361186" y="821436"/>
                    <a:pt x="1342771" y="786638"/>
                  </a:cubicBezTo>
                  <a:lnTo>
                    <a:pt x="1410081" y="747649"/>
                  </a:lnTo>
                  <a:close/>
                  <a:moveTo>
                    <a:pt x="106934" y="63754"/>
                  </a:moveTo>
                  <a:cubicBezTo>
                    <a:pt x="122047" y="63754"/>
                    <a:pt x="137160" y="67818"/>
                    <a:pt x="150876" y="75692"/>
                  </a:cubicBezTo>
                  <a:lnTo>
                    <a:pt x="522097" y="290322"/>
                  </a:lnTo>
                  <a:lnTo>
                    <a:pt x="522097" y="331978"/>
                  </a:lnTo>
                  <a:cubicBezTo>
                    <a:pt x="522097" y="360172"/>
                    <a:pt x="537210" y="386461"/>
                    <a:pt x="561594" y="400558"/>
                  </a:cubicBezTo>
                  <a:lnTo>
                    <a:pt x="776605" y="524891"/>
                  </a:lnTo>
                  <a:cubicBezTo>
                    <a:pt x="784098" y="529336"/>
                    <a:pt x="792480" y="531495"/>
                    <a:pt x="800735" y="531495"/>
                  </a:cubicBezTo>
                  <a:cubicBezTo>
                    <a:pt x="808990" y="531495"/>
                    <a:pt x="817372" y="529336"/>
                    <a:pt x="824865" y="524891"/>
                  </a:cubicBezTo>
                  <a:cubicBezTo>
                    <a:pt x="839978" y="516128"/>
                    <a:pt x="848995" y="500380"/>
                    <a:pt x="848995" y="482854"/>
                  </a:cubicBezTo>
                  <a:lnTo>
                    <a:pt x="848995" y="479298"/>
                  </a:lnTo>
                  <a:lnTo>
                    <a:pt x="1238758" y="704596"/>
                  </a:lnTo>
                  <a:cubicBezTo>
                    <a:pt x="1308735" y="745109"/>
                    <a:pt x="1352296" y="820420"/>
                    <a:pt x="1352296" y="901446"/>
                  </a:cubicBezTo>
                  <a:lnTo>
                    <a:pt x="1352296" y="3066796"/>
                  </a:lnTo>
                  <a:lnTo>
                    <a:pt x="1352423" y="3066796"/>
                  </a:lnTo>
                  <a:cubicBezTo>
                    <a:pt x="1352423" y="3097657"/>
                    <a:pt x="1337310" y="3125343"/>
                    <a:pt x="1311783" y="3141980"/>
                  </a:cubicBezTo>
                  <a:lnTo>
                    <a:pt x="1302893" y="3147187"/>
                  </a:lnTo>
                  <a:cubicBezTo>
                    <a:pt x="1290066" y="3153664"/>
                    <a:pt x="1276350" y="3156839"/>
                    <a:pt x="1262634" y="3156839"/>
                  </a:cubicBezTo>
                  <a:cubicBezTo>
                    <a:pt x="1247267" y="3156839"/>
                    <a:pt x="1231773" y="3152775"/>
                    <a:pt x="1217803" y="3144647"/>
                  </a:cubicBezTo>
                  <a:lnTo>
                    <a:pt x="116078" y="2507615"/>
                  </a:lnTo>
                  <a:cubicBezTo>
                    <a:pt x="56134" y="2472944"/>
                    <a:pt x="19050" y="2408428"/>
                    <a:pt x="19050" y="2339213"/>
                  </a:cubicBezTo>
                  <a:lnTo>
                    <a:pt x="19050" y="151892"/>
                  </a:lnTo>
                  <a:cubicBezTo>
                    <a:pt x="19050" y="120015"/>
                    <a:pt x="35433" y="91567"/>
                    <a:pt x="62992" y="75692"/>
                  </a:cubicBezTo>
                  <a:cubicBezTo>
                    <a:pt x="76708" y="67691"/>
                    <a:pt x="91821" y="63754"/>
                    <a:pt x="106934" y="63754"/>
                  </a:cubicBezTo>
                  <a:close/>
                  <a:moveTo>
                    <a:pt x="211074" y="0"/>
                  </a:moveTo>
                  <a:cubicBezTo>
                    <a:pt x="175514" y="0"/>
                    <a:pt x="140081" y="9144"/>
                    <a:pt x="108331" y="27432"/>
                  </a:cubicBezTo>
                  <a:lnTo>
                    <a:pt x="50419" y="60833"/>
                  </a:lnTo>
                  <a:lnTo>
                    <a:pt x="50546" y="60960"/>
                  </a:lnTo>
                  <a:cubicBezTo>
                    <a:pt x="18923" y="80645"/>
                    <a:pt x="0" y="114300"/>
                    <a:pt x="0" y="151765"/>
                  </a:cubicBezTo>
                  <a:lnTo>
                    <a:pt x="0" y="2339340"/>
                  </a:lnTo>
                  <a:cubicBezTo>
                    <a:pt x="0" y="2415286"/>
                    <a:pt x="40767" y="2486152"/>
                    <a:pt x="106553" y="2524125"/>
                  </a:cubicBezTo>
                  <a:lnTo>
                    <a:pt x="1208405" y="3160903"/>
                  </a:lnTo>
                  <a:cubicBezTo>
                    <a:pt x="1225423" y="3170809"/>
                    <a:pt x="1244092" y="3175635"/>
                    <a:pt x="1262761" y="3175635"/>
                  </a:cubicBezTo>
                  <a:cubicBezTo>
                    <a:pt x="1279525" y="3175635"/>
                    <a:pt x="1296416" y="3171571"/>
                    <a:pt x="1312037" y="3163570"/>
                  </a:cubicBezTo>
                  <a:lnTo>
                    <a:pt x="1312545" y="3163189"/>
                  </a:lnTo>
                  <a:cubicBezTo>
                    <a:pt x="1314069" y="3162427"/>
                    <a:pt x="1315593" y="3161538"/>
                    <a:pt x="1316990" y="3160776"/>
                  </a:cubicBezTo>
                  <a:cubicBezTo>
                    <a:pt x="1318387" y="3160014"/>
                    <a:pt x="1319784" y="3158998"/>
                    <a:pt x="1321054" y="3158236"/>
                  </a:cubicBezTo>
                  <a:lnTo>
                    <a:pt x="1376680" y="3126105"/>
                  </a:lnTo>
                  <a:cubicBezTo>
                    <a:pt x="1437640" y="3090926"/>
                    <a:pt x="1475486" y="3025394"/>
                    <a:pt x="1475486" y="2955036"/>
                  </a:cubicBezTo>
                  <a:lnTo>
                    <a:pt x="1475486" y="929767"/>
                  </a:lnTo>
                  <a:cubicBezTo>
                    <a:pt x="1475486" y="787400"/>
                    <a:pt x="1399032" y="654812"/>
                    <a:pt x="1275842" y="583565"/>
                  </a:cubicBezTo>
                  <a:lnTo>
                    <a:pt x="313690" y="27559"/>
                  </a:lnTo>
                  <a:cubicBezTo>
                    <a:pt x="282067" y="9144"/>
                    <a:pt x="246507" y="0"/>
                    <a:pt x="210947" y="0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500" y="63500"/>
              <a:ext cx="1477391" cy="3199257"/>
            </a:xfrm>
            <a:custGeom>
              <a:avLst/>
              <a:gdLst/>
              <a:ahLst/>
              <a:cxnLst/>
              <a:rect r="r" b="b" t="t" l="l"/>
              <a:pathLst>
                <a:path h="3199257" w="1477391">
                  <a:moveTo>
                    <a:pt x="0" y="3199257"/>
                  </a:moveTo>
                  <a:lnTo>
                    <a:pt x="1477391" y="3199257"/>
                  </a:lnTo>
                  <a:lnTo>
                    <a:pt x="14773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618433" y="477593"/>
            <a:ext cx="1650597" cy="3425266"/>
          </a:xfrm>
          <a:custGeom>
            <a:avLst/>
            <a:gdLst/>
            <a:ahLst/>
            <a:cxnLst/>
            <a:rect r="r" b="b" t="t" l="l"/>
            <a:pathLst>
              <a:path h="3425266" w="1650597">
                <a:moveTo>
                  <a:pt x="0" y="0"/>
                </a:moveTo>
                <a:lnTo>
                  <a:pt x="1650597" y="0"/>
                </a:lnTo>
                <a:lnTo>
                  <a:pt x="1650597" y="3425266"/>
                </a:lnTo>
                <a:lnTo>
                  <a:pt x="0" y="3425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49276" y="1369076"/>
            <a:ext cx="10202228" cy="8981427"/>
          </a:xfrm>
          <a:custGeom>
            <a:avLst/>
            <a:gdLst/>
            <a:ahLst/>
            <a:cxnLst/>
            <a:rect r="r" b="b" t="t" l="l"/>
            <a:pathLst>
              <a:path h="8981427" w="10202228">
                <a:moveTo>
                  <a:pt x="0" y="0"/>
                </a:moveTo>
                <a:lnTo>
                  <a:pt x="10202227" y="0"/>
                </a:lnTo>
                <a:lnTo>
                  <a:pt x="10202227" y="8981427"/>
                </a:lnTo>
                <a:lnTo>
                  <a:pt x="0" y="8981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00318" y="955824"/>
            <a:ext cx="7996218" cy="398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08"/>
              </a:lnSpc>
            </a:pPr>
            <a:r>
              <a:rPr lang="en-US" b="true" sz="11513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System Architecture / Workflow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0498" y="5055365"/>
            <a:ext cx="86201" cy="72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8"/>
              </a:lnSpc>
            </a:pPr>
            <a:r>
              <a:rPr lang="en-US" b="true" sz="25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0318" y="5245865"/>
            <a:ext cx="5928674" cy="53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4"/>
              </a:lnSpc>
            </a:pPr>
            <a:r>
              <a:rPr lang="en-US" b="true" sz="25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1.</a:t>
            </a:r>
            <a:r>
              <a:rPr lang="en-US" b="true" sz="25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25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User</a:t>
            </a:r>
            <a:r>
              <a:rPr lang="en-US" b="true" sz="25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25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Input</a:t>
            </a:r>
            <a:r>
              <a:rPr lang="en-US" b="true" sz="25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25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→</a:t>
            </a:r>
            <a:r>
              <a:rPr lang="en-US" b="true" sz="25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25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Name,</a:t>
            </a:r>
            <a:r>
              <a:rPr lang="en-US" b="true" sz="25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25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Education,</a:t>
            </a:r>
            <a:r>
              <a:rPr lang="en-US" b="true" sz="25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25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Skills,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0318" y="5807840"/>
            <a:ext cx="6743176" cy="390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4"/>
              </a:lnSpc>
            </a:pPr>
            <a:r>
              <a:rPr lang="en-US" b="true" sz="25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Projects,</a:t>
            </a:r>
            <a:r>
              <a:rPr lang="en-US" b="true" sz="25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25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Contact</a:t>
            </a:r>
            <a:r>
              <a:rPr lang="en-US" b="true" sz="25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b="true" sz="2599">
                <a:solidFill>
                  <a:srgbClr val="1C01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Info. 2. Processing (JavaScript) → Data mapped to template. 3. Output (Preview) → Live interactive resume displayed 4. Export → Resume downloaded as PDF or shared online.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DAGx5bygqg0</dc:identifier>
  <dcterms:modified xsi:type="dcterms:W3CDTF">2011-08-01T06:04:30Z</dcterms:modified>
  <cp:revision>1</cp:revision>
  <dc:title>SWETHA AI_20250902_215350_0000.pdf</dc:title>
</cp:coreProperties>
</file>